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8" r:id="rId2"/>
    <p:sldId id="259" r:id="rId3"/>
    <p:sldId id="260" r:id="rId4"/>
    <p:sldId id="26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76" d="100"/>
          <a:sy n="76" d="100"/>
        </p:scale>
        <p:origin x="738" y="9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B6305-B9E7-450A-80F5-5864C957F61D}" type="datetimeFigureOut">
              <a:rPr lang="en-US" smtClean="0"/>
              <a:pPr/>
              <a:t>10/12/2018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1D4B7-3741-4820-BA99-8D28FE7E95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noProof="1"/>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1"/>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C8DDE89-70D8-4F4F-A3CC-020DDE92509E}" type="datetime1">
              <a:rPr lang="en-US" altLang="zh-CN"/>
              <a:pPr>
                <a:defRPr/>
              </a:pPr>
              <a:t>10/12/2018</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A59390B0-4F0F-4233-AA40-9406A1F80A5E}"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Vertical Text Placeholder 2"/>
          <p:cNvSpPr>
            <a:spLocks noGrp="1"/>
          </p:cNvSpPr>
          <p:nvPr>
            <p:ph type="body" orient="vert" idx="1"/>
          </p:nvPr>
        </p:nvSpPr>
        <p:spPr/>
        <p:txBody>
          <a:bodyPr vert="eaVert"/>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3411473F-83CD-49F5-9E22-44EAE25726BB}" type="datetime1">
              <a:rPr lang="en-US" altLang="zh-CN"/>
              <a:pPr>
                <a:defRPr/>
              </a:pPr>
              <a:t>10/12/2018</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5BFB5803-E41D-4CCC-8B11-5DA6E9528BD1}"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noProof="1"/>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371E6BB8-BFB1-456A-9544-FB5514C43954}" type="datetime1">
              <a:rPr lang="en-US" altLang="zh-CN"/>
              <a:pPr>
                <a:defRPr/>
              </a:pPr>
              <a:t>10/12/2018</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19B0096D-0CFC-4D4F-B7FE-5747B3D46AD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idx="1"/>
          </p:nvPr>
        </p:nvSpPr>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Date Placeholder 3"/>
          <p:cNvSpPr>
            <a:spLocks noGrp="1"/>
          </p:cNvSpPr>
          <p:nvPr>
            <p:ph type="dt" sz="half" idx="10"/>
          </p:nvPr>
        </p:nvSpPr>
        <p:spPr/>
        <p:txBody>
          <a:bodyPr/>
          <a:lstStyle>
            <a:lvl1pPr>
              <a:defRPr/>
            </a:lvl1pPr>
          </a:lstStyle>
          <a:p>
            <a:pPr>
              <a:defRPr/>
            </a:pPr>
            <a:fld id="{93583EFF-5DBC-48BE-9A5A-011945FD9F75}" type="datetime1">
              <a:rPr lang="en-US" altLang="zh-CN"/>
              <a:pPr>
                <a:defRPr/>
              </a:pPr>
              <a:t>10/12/2018</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B919FF73-36CA-43D8-96C3-F3A32F0E4C3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noProof="1"/>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1"/>
              <a:t>Edit Master text styles</a:t>
            </a:r>
          </a:p>
        </p:txBody>
      </p:sp>
      <p:sp>
        <p:nvSpPr>
          <p:cNvPr id="4" name="Date Placeholder 3"/>
          <p:cNvSpPr>
            <a:spLocks noGrp="1"/>
          </p:cNvSpPr>
          <p:nvPr>
            <p:ph type="dt" sz="half" idx="10"/>
          </p:nvPr>
        </p:nvSpPr>
        <p:spPr/>
        <p:txBody>
          <a:bodyPr/>
          <a:lstStyle>
            <a:lvl1pPr>
              <a:defRPr/>
            </a:lvl1pPr>
          </a:lstStyle>
          <a:p>
            <a:pPr>
              <a:defRPr/>
            </a:pPr>
            <a:fld id="{E35CBC23-E6BA-4724-A3FC-4B65946B397E}" type="datetime1">
              <a:rPr lang="en-US" altLang="zh-CN"/>
              <a:pPr>
                <a:defRPr/>
              </a:pPr>
              <a:t>10/12/2018</a:t>
            </a:fld>
            <a:endParaRPr lang="en-US" altLang="zh-CN"/>
          </a:p>
        </p:txBody>
      </p:sp>
      <p:sp>
        <p:nvSpPr>
          <p:cNvPr id="5" name="Footer Placeholder 4"/>
          <p:cNvSpPr>
            <a:spLocks noGrp="1"/>
          </p:cNvSpPr>
          <p:nvPr>
            <p:ph type="ftr" sz="quarter" idx="11"/>
          </p:nvPr>
        </p:nvSpPr>
        <p:spPr/>
        <p:txBody>
          <a:bodyPr/>
          <a:lstStyle>
            <a:lvl1pPr>
              <a:defRPr/>
            </a:lvl1pPr>
          </a:lstStyle>
          <a:p>
            <a:pPr>
              <a:defRPr/>
            </a:pPr>
            <a:endParaRPr lang="en-US" altLang="zh-CN"/>
          </a:p>
        </p:txBody>
      </p:sp>
      <p:sp>
        <p:nvSpPr>
          <p:cNvPr id="6" name="Slide Number Placeholder 5"/>
          <p:cNvSpPr>
            <a:spLocks noGrp="1"/>
          </p:cNvSpPr>
          <p:nvPr>
            <p:ph type="sldNum" sz="quarter" idx="12"/>
          </p:nvPr>
        </p:nvSpPr>
        <p:spPr/>
        <p:txBody>
          <a:bodyPr/>
          <a:lstStyle>
            <a:lvl1pPr>
              <a:defRPr/>
            </a:lvl1pPr>
          </a:lstStyle>
          <a:p>
            <a:pPr>
              <a:defRPr/>
            </a:pPr>
            <a:fld id="{D6BE1A0B-29A7-413D-9F9E-A4316ECDDDF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Date Placeholder 3"/>
          <p:cNvSpPr>
            <a:spLocks noGrp="1"/>
          </p:cNvSpPr>
          <p:nvPr>
            <p:ph type="dt" sz="half" idx="10"/>
          </p:nvPr>
        </p:nvSpPr>
        <p:spPr/>
        <p:txBody>
          <a:bodyPr/>
          <a:lstStyle>
            <a:lvl1pPr>
              <a:defRPr/>
            </a:lvl1pPr>
          </a:lstStyle>
          <a:p>
            <a:pPr>
              <a:defRPr/>
            </a:pPr>
            <a:fld id="{A45F0848-8261-45C6-ABEE-0F08FBBA49E6}" type="datetime1">
              <a:rPr lang="en-US" altLang="zh-CN"/>
              <a:pPr>
                <a:defRPr/>
              </a:pPr>
              <a:t>10/12/2018</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5572BDFF-3526-42BD-8791-CF5AD8C1DF9D}"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noProof="1"/>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7" name="Date Placeholder 3"/>
          <p:cNvSpPr>
            <a:spLocks noGrp="1"/>
          </p:cNvSpPr>
          <p:nvPr>
            <p:ph type="dt" sz="half" idx="10"/>
          </p:nvPr>
        </p:nvSpPr>
        <p:spPr/>
        <p:txBody>
          <a:bodyPr/>
          <a:lstStyle>
            <a:lvl1pPr>
              <a:defRPr/>
            </a:lvl1pPr>
          </a:lstStyle>
          <a:p>
            <a:pPr>
              <a:defRPr/>
            </a:pPr>
            <a:fld id="{82C6DD24-8109-441F-A1AE-085EB6995758}" type="datetime1">
              <a:rPr lang="en-US" altLang="zh-CN"/>
              <a:pPr>
                <a:defRPr/>
              </a:pPr>
              <a:t>10/12/2018</a:t>
            </a:fld>
            <a:endParaRPr lang="en-US" altLang="zh-CN"/>
          </a:p>
        </p:txBody>
      </p:sp>
      <p:sp>
        <p:nvSpPr>
          <p:cNvPr id="8" name="Footer Placeholder 4"/>
          <p:cNvSpPr>
            <a:spLocks noGrp="1"/>
          </p:cNvSpPr>
          <p:nvPr>
            <p:ph type="ftr" sz="quarter" idx="11"/>
          </p:nvPr>
        </p:nvSpPr>
        <p:spPr/>
        <p:txBody>
          <a:bodyPr/>
          <a:lstStyle>
            <a:lvl1pPr>
              <a:defRPr/>
            </a:lvl1pPr>
          </a:lstStyle>
          <a:p>
            <a:pPr>
              <a:defRPr/>
            </a:pPr>
            <a:endParaRPr lang="en-US" altLang="zh-CN"/>
          </a:p>
        </p:txBody>
      </p:sp>
      <p:sp>
        <p:nvSpPr>
          <p:cNvPr id="9" name="Slide Number Placeholder 5"/>
          <p:cNvSpPr>
            <a:spLocks noGrp="1"/>
          </p:cNvSpPr>
          <p:nvPr>
            <p:ph type="sldNum" sz="quarter" idx="12"/>
          </p:nvPr>
        </p:nvSpPr>
        <p:spPr/>
        <p:txBody>
          <a:bodyPr/>
          <a:lstStyle>
            <a:lvl1pPr>
              <a:defRPr/>
            </a:lvl1pPr>
          </a:lstStyle>
          <a:p>
            <a:pPr>
              <a:defRPr/>
            </a:pPr>
            <a:fld id="{88B3DEA7-7476-4230-BA4D-674122531C96}"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a:t>Click to edit Master title style</a:t>
            </a:r>
          </a:p>
        </p:txBody>
      </p:sp>
      <p:sp>
        <p:nvSpPr>
          <p:cNvPr id="3" name="Date Placeholder 3"/>
          <p:cNvSpPr>
            <a:spLocks noGrp="1"/>
          </p:cNvSpPr>
          <p:nvPr>
            <p:ph type="dt" sz="half" idx="10"/>
          </p:nvPr>
        </p:nvSpPr>
        <p:spPr/>
        <p:txBody>
          <a:bodyPr/>
          <a:lstStyle>
            <a:lvl1pPr>
              <a:defRPr/>
            </a:lvl1pPr>
          </a:lstStyle>
          <a:p>
            <a:pPr>
              <a:defRPr/>
            </a:pPr>
            <a:fld id="{2CBB5928-0D85-47D7-925C-C04C305796DB}" type="datetime1">
              <a:rPr lang="en-US" altLang="zh-CN"/>
              <a:pPr>
                <a:defRPr/>
              </a:pPr>
              <a:t>10/12/2018</a:t>
            </a:fld>
            <a:endParaRPr lang="en-US" altLang="zh-CN"/>
          </a:p>
        </p:txBody>
      </p:sp>
      <p:sp>
        <p:nvSpPr>
          <p:cNvPr id="4" name="Footer Placeholder 4"/>
          <p:cNvSpPr>
            <a:spLocks noGrp="1"/>
          </p:cNvSpPr>
          <p:nvPr>
            <p:ph type="ftr" sz="quarter" idx="11"/>
          </p:nvPr>
        </p:nvSpPr>
        <p:spPr/>
        <p:txBody>
          <a:bodyPr/>
          <a:lstStyle>
            <a:lvl1pPr>
              <a:defRPr/>
            </a:lvl1pPr>
          </a:lstStyle>
          <a:p>
            <a:pPr>
              <a:defRPr/>
            </a:pPr>
            <a:endParaRPr lang="en-US" altLang="zh-CN"/>
          </a:p>
        </p:txBody>
      </p:sp>
      <p:sp>
        <p:nvSpPr>
          <p:cNvPr id="5" name="Slide Number Placeholder 5"/>
          <p:cNvSpPr>
            <a:spLocks noGrp="1"/>
          </p:cNvSpPr>
          <p:nvPr>
            <p:ph type="sldNum" sz="quarter" idx="12"/>
          </p:nvPr>
        </p:nvSpPr>
        <p:spPr/>
        <p:txBody>
          <a:bodyPr/>
          <a:lstStyle>
            <a:lvl1pPr>
              <a:defRPr/>
            </a:lvl1pPr>
          </a:lstStyle>
          <a:p>
            <a:pPr>
              <a:defRPr/>
            </a:pPr>
            <a:fld id="{2B074667-BCB0-49CB-AED3-B020B9073918}"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24101A-3130-4116-B7AE-08100347B791}" type="datetime1">
              <a:rPr lang="en-US" altLang="zh-CN"/>
              <a:pPr>
                <a:defRPr/>
              </a:pPr>
              <a:t>10/12/2018</a:t>
            </a:fld>
            <a:endParaRPr lang="en-US" altLang="zh-CN"/>
          </a:p>
        </p:txBody>
      </p:sp>
      <p:sp>
        <p:nvSpPr>
          <p:cNvPr id="3" name="Footer Placeholder 4"/>
          <p:cNvSpPr>
            <a:spLocks noGrp="1"/>
          </p:cNvSpPr>
          <p:nvPr>
            <p:ph type="ftr" sz="quarter" idx="11"/>
          </p:nvPr>
        </p:nvSpPr>
        <p:spPr/>
        <p:txBody>
          <a:bodyPr/>
          <a:lstStyle>
            <a:lvl1pPr>
              <a:defRPr/>
            </a:lvl1pPr>
          </a:lstStyle>
          <a:p>
            <a:pPr>
              <a:defRPr/>
            </a:pPr>
            <a:endParaRPr lang="en-US" altLang="zh-CN"/>
          </a:p>
        </p:txBody>
      </p:sp>
      <p:sp>
        <p:nvSpPr>
          <p:cNvPr id="4" name="Slide Number Placeholder 5"/>
          <p:cNvSpPr>
            <a:spLocks noGrp="1"/>
          </p:cNvSpPr>
          <p:nvPr>
            <p:ph type="sldNum" sz="quarter" idx="12"/>
          </p:nvPr>
        </p:nvSpPr>
        <p:spPr/>
        <p:txBody>
          <a:bodyPr/>
          <a:lstStyle>
            <a:lvl1pPr>
              <a:defRPr/>
            </a:lvl1pPr>
          </a:lstStyle>
          <a:p>
            <a:pPr>
              <a:defRPr/>
            </a:pPr>
            <a:fld id="{67B5815E-8999-45F8-9BE6-ECAC8E0B8501}"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noProof="1"/>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a:t>Edit Master text styles</a:t>
            </a:r>
          </a:p>
          <a:p>
            <a:pPr lvl="1"/>
            <a:r>
              <a:rPr lang="en-US" noProof="1"/>
              <a:t>Second level</a:t>
            </a:r>
          </a:p>
          <a:p>
            <a:pPr lvl="2"/>
            <a:r>
              <a:rPr lang="en-US" noProof="1"/>
              <a:t>Third level</a:t>
            </a:r>
          </a:p>
          <a:p>
            <a:pPr lvl="3"/>
            <a:r>
              <a:rPr lang="en-US" noProof="1"/>
              <a:t>Fourth level</a:t>
            </a:r>
          </a:p>
          <a:p>
            <a:pPr lvl="4"/>
            <a:r>
              <a:rPr lang="en-US" noProof="1"/>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a:t>Edit Master text styles</a:t>
            </a:r>
          </a:p>
        </p:txBody>
      </p:sp>
      <p:sp>
        <p:nvSpPr>
          <p:cNvPr id="5" name="Date Placeholder 3"/>
          <p:cNvSpPr>
            <a:spLocks noGrp="1"/>
          </p:cNvSpPr>
          <p:nvPr>
            <p:ph type="dt" sz="half" idx="10"/>
          </p:nvPr>
        </p:nvSpPr>
        <p:spPr/>
        <p:txBody>
          <a:bodyPr/>
          <a:lstStyle>
            <a:lvl1pPr>
              <a:defRPr/>
            </a:lvl1pPr>
          </a:lstStyle>
          <a:p>
            <a:pPr>
              <a:defRPr/>
            </a:pPr>
            <a:fld id="{06793B6A-8883-40BD-92E1-228372A78654}" type="datetime1">
              <a:rPr lang="en-US" altLang="zh-CN"/>
              <a:pPr>
                <a:defRPr/>
              </a:pPr>
              <a:t>10/12/2018</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525FFD0C-A1C8-4103-8B95-6D4145312B88}"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noProof="1"/>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1"/>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a:t>Edit Master text styles</a:t>
            </a:r>
          </a:p>
        </p:txBody>
      </p:sp>
      <p:sp>
        <p:nvSpPr>
          <p:cNvPr id="5" name="Date Placeholder 3"/>
          <p:cNvSpPr>
            <a:spLocks noGrp="1"/>
          </p:cNvSpPr>
          <p:nvPr>
            <p:ph type="dt" sz="half" idx="10"/>
          </p:nvPr>
        </p:nvSpPr>
        <p:spPr/>
        <p:txBody>
          <a:bodyPr/>
          <a:lstStyle>
            <a:lvl1pPr>
              <a:defRPr/>
            </a:lvl1pPr>
          </a:lstStyle>
          <a:p>
            <a:pPr>
              <a:defRPr/>
            </a:pPr>
            <a:fld id="{7D272C41-36DA-48EA-A913-4432F9DC7F1B}" type="datetime1">
              <a:rPr lang="en-US" altLang="zh-CN"/>
              <a:pPr>
                <a:defRPr/>
              </a:pPr>
              <a:t>10/12/2018</a:t>
            </a:fld>
            <a:endParaRPr lang="en-US" altLang="zh-CN"/>
          </a:p>
        </p:txBody>
      </p:sp>
      <p:sp>
        <p:nvSpPr>
          <p:cNvPr id="6" name="Footer Placeholder 4"/>
          <p:cNvSpPr>
            <a:spLocks noGrp="1"/>
          </p:cNvSpPr>
          <p:nvPr>
            <p:ph type="ftr" sz="quarter" idx="11"/>
          </p:nvPr>
        </p:nvSpPr>
        <p:spPr/>
        <p:txBody>
          <a:bodyPr/>
          <a:lstStyle>
            <a:lvl1pPr>
              <a:defRPr/>
            </a:lvl1pPr>
          </a:lstStyle>
          <a:p>
            <a:pPr>
              <a:defRPr/>
            </a:pPr>
            <a:endParaRPr lang="en-US" altLang="zh-CN"/>
          </a:p>
        </p:txBody>
      </p:sp>
      <p:sp>
        <p:nvSpPr>
          <p:cNvPr id="7" name="Slide Number Placeholder 5"/>
          <p:cNvSpPr>
            <a:spLocks noGrp="1"/>
          </p:cNvSpPr>
          <p:nvPr>
            <p:ph type="sldNum" sz="quarter" idx="12"/>
          </p:nvPr>
        </p:nvSpPr>
        <p:spPr/>
        <p:txBody>
          <a:bodyPr/>
          <a:lstStyle>
            <a:lvl1pPr>
              <a:defRPr/>
            </a:lvl1pPr>
          </a:lstStyle>
          <a:p>
            <a:pPr>
              <a:defRPr/>
            </a:pPr>
            <a:fld id="{6323FA86-2981-4C38-99BB-C76FB21A90FD}"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zh-CN"/>
              <a:t>Click to edit Master title style</a:t>
            </a:r>
          </a:p>
        </p:txBody>
      </p:sp>
      <p:sp>
        <p:nvSpPr>
          <p:cNvPr id="1027" name="Text Placeholder 2"/>
          <p:cNvSpPr>
            <a:spLocks noGrp="1" noChangeArrowheads="1"/>
          </p:cNvSpPr>
          <p:nvPr>
            <p:ph type="body" idx="9"/>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en-US" altLang="zh-CN"/>
              <a:t>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lstStyle>
            <a:lvl1pPr eaLnBrk="1" hangingPunct="1">
              <a:defRPr sz="1200">
                <a:solidFill>
                  <a:srgbClr val="898989"/>
                </a:solidFill>
                <a:ea typeface="SimSun" panose="02010600030101010101" pitchFamily="2" charset="-122"/>
              </a:defRPr>
            </a:lvl1pPr>
          </a:lstStyle>
          <a:p>
            <a:pPr>
              <a:defRPr/>
            </a:pPr>
            <a:fld id="{B288AA46-34B2-42C3-AE11-005A6454AA55}" type="datetime1">
              <a:rPr lang="en-US" altLang="zh-CN"/>
              <a:pPr>
                <a:defRPr/>
              </a:pPr>
              <a:t>10/12/2018</a:t>
            </a:fld>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lstStyle>
            <a:lvl1pPr algn="ctr" eaLnBrk="1" hangingPunct="1">
              <a:defRPr sz="1200">
                <a:solidFill>
                  <a:srgbClr val="898989"/>
                </a:solidFill>
                <a:ea typeface="SimSun" panose="02010600030101010101" pitchFamily="2" charset="-122"/>
              </a:defRPr>
            </a:lvl1pPr>
          </a:lstStyle>
          <a:p>
            <a:pPr>
              <a:defRPr/>
            </a:pPr>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ea typeface="SimSun" panose="02010600030101010101" pitchFamily="2" charset="-122"/>
              </a:defRPr>
            </a:lvl1pPr>
          </a:lstStyle>
          <a:p>
            <a:pPr>
              <a:defRPr/>
            </a:pPr>
            <a:fld id="{41F1C6C0-BE1C-4203-8B85-1328617E3C7A}" type="slidenum">
              <a:rPr lang="en-US" altLang="zh-CN"/>
              <a:pPr>
                <a:defRPr/>
              </a:pPr>
              <a:t>‹#›</a:t>
            </a:fld>
            <a:endParaRPr lang="en-US" altLang="zh-CN"/>
          </a:p>
        </p:txBody>
      </p:sp>
      <p:pic>
        <p:nvPicPr>
          <p:cNvPr id="1031" name="Picture 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ww.eventbrite.com/" TargetMode="External"/><Relationship Id="rId3" Type="http://schemas.openxmlformats.org/officeDocument/2006/relationships/hyperlink" Target="http://www.njmonthly.com/" TargetMode="External"/><Relationship Id="rId7" Type="http://schemas.openxmlformats.org/officeDocument/2006/relationships/hyperlink" Target="http://www.njvendors.com/" TargetMode="External"/><Relationship Id="rId2" Type="http://schemas.openxmlformats.org/officeDocument/2006/relationships/hyperlink" Target="http://www.nj.com/" TargetMode="External"/><Relationship Id="rId1" Type="http://schemas.openxmlformats.org/officeDocument/2006/relationships/slideLayout" Target="../slideLayouts/slideLayout2.xml"/><Relationship Id="rId6" Type="http://schemas.openxmlformats.org/officeDocument/2006/relationships/hyperlink" Target="http://www.funnewjersey.com/" TargetMode="External"/><Relationship Id="rId5" Type="http://schemas.openxmlformats.org/officeDocument/2006/relationships/hyperlink" Target="http://www.bestofnj.com/" TargetMode="External"/><Relationship Id="rId4" Type="http://schemas.openxmlformats.org/officeDocument/2006/relationships/hyperlink" Target="http://www.njfamily.com/"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dirty="0">
                <a:solidFill>
                  <a:schemeClr val="accent2"/>
                </a:solidFill>
                <a:latin typeface="Trebuchet MS" pitchFamily="34" charset="0"/>
              </a:rPr>
              <a:t>External Events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075" y="1097281"/>
            <a:ext cx="10515600" cy="4702628"/>
          </a:xfrm>
        </p:spPr>
        <p:txBody>
          <a:bodyPr/>
          <a:lstStyle/>
          <a:p>
            <a:pPr>
              <a:buClr>
                <a:schemeClr val="accent2"/>
              </a:buClr>
              <a:buFont typeface="Wingdings" panose="05000000000000000000" pitchFamily="2" charset="2"/>
              <a:buChar char="Ø"/>
            </a:pPr>
            <a:r>
              <a:rPr lang="en-US" sz="1600" dirty="0"/>
              <a:t>One of the best ways to meet new potential clients and showcase the success of the </a:t>
            </a:r>
            <a:r>
              <a:rPr lang="en-US" sz="1600" dirty="0" err="1"/>
              <a:t>SprintSet</a:t>
            </a:r>
            <a:r>
              <a:rPr lang="en-US" sz="1600" dirty="0"/>
              <a:t> system is to become a vendor at an outside event such as a festival, bridal expo, run or race, and school and corporate events.  </a:t>
            </a:r>
          </a:p>
          <a:p>
            <a:pPr>
              <a:buClr>
                <a:schemeClr val="accent2"/>
              </a:buClr>
              <a:buFont typeface="Wingdings" panose="05000000000000000000" pitchFamily="2" charset="2"/>
              <a:buChar char="Ø"/>
            </a:pPr>
            <a:r>
              <a:rPr lang="en-US" sz="1800" dirty="0"/>
              <a:t>In these instances you will be setting up a table to interact with the community and work to book them for an appointment. You should always charge a fee for booking an appointment. You can give them a discounted rate to obtain a Body Composition Analysis. We offer this at $49.</a:t>
            </a:r>
          </a:p>
          <a:p>
            <a:pPr>
              <a:buClr>
                <a:schemeClr val="accent2"/>
              </a:buClr>
              <a:buFont typeface="Wingdings" panose="05000000000000000000" pitchFamily="2" charset="2"/>
              <a:buChar char="Ø"/>
            </a:pPr>
            <a:r>
              <a:rPr lang="en-US" sz="1800" dirty="0"/>
              <a:t>The suggested items to have when doing an outside event are: </a:t>
            </a:r>
          </a:p>
          <a:p>
            <a:pPr lvl="1">
              <a:buClr>
                <a:schemeClr val="accent2"/>
              </a:buClr>
              <a:buFont typeface="Wingdings" panose="05000000000000000000" pitchFamily="2" charset="2"/>
              <a:buChar char="Ø"/>
            </a:pPr>
            <a:r>
              <a:rPr lang="en-US" sz="1600" dirty="0"/>
              <a:t>6 foot table</a:t>
            </a:r>
          </a:p>
          <a:p>
            <a:pPr lvl="1">
              <a:buClr>
                <a:schemeClr val="accent2"/>
              </a:buClr>
              <a:buFont typeface="Wingdings" panose="05000000000000000000" pitchFamily="2" charset="2"/>
              <a:buChar char="Ø"/>
            </a:pPr>
            <a:r>
              <a:rPr lang="en-US" sz="1600" dirty="0" err="1"/>
              <a:t>SprintSet</a:t>
            </a:r>
            <a:r>
              <a:rPr lang="en-US" sz="1600" dirty="0"/>
              <a:t> table cloth</a:t>
            </a:r>
          </a:p>
          <a:p>
            <a:pPr lvl="1">
              <a:buClr>
                <a:schemeClr val="accent2"/>
              </a:buClr>
              <a:buFont typeface="Wingdings" panose="05000000000000000000" pitchFamily="2" charset="2"/>
              <a:buChar char="Ø"/>
            </a:pPr>
            <a:r>
              <a:rPr lang="en-US" sz="1600" dirty="0" err="1"/>
              <a:t>SprintSet</a:t>
            </a:r>
            <a:r>
              <a:rPr lang="en-US" sz="1600" dirty="0"/>
              <a:t> banner</a:t>
            </a:r>
          </a:p>
          <a:p>
            <a:pPr lvl="1">
              <a:buClr>
                <a:schemeClr val="accent2"/>
              </a:buClr>
              <a:buFont typeface="Wingdings" panose="05000000000000000000" pitchFamily="2" charset="2"/>
              <a:buChar char="Ø"/>
            </a:pPr>
            <a:r>
              <a:rPr lang="en-US" sz="1600" dirty="0"/>
              <a:t>Sample </a:t>
            </a:r>
            <a:r>
              <a:rPr lang="en-US" sz="1600" dirty="0" err="1"/>
              <a:t>SprintSet</a:t>
            </a:r>
            <a:r>
              <a:rPr lang="en-US" sz="1600" dirty="0"/>
              <a:t> bags and water bottles </a:t>
            </a:r>
          </a:p>
          <a:p>
            <a:pPr lvl="1">
              <a:buClr>
                <a:schemeClr val="accent2"/>
              </a:buClr>
              <a:buFont typeface="Wingdings" panose="05000000000000000000" pitchFamily="2" charset="2"/>
              <a:buChar char="Ø"/>
            </a:pPr>
            <a:r>
              <a:rPr lang="en-US" sz="1600" dirty="0"/>
              <a:t>Sign-up sheet that captures: NAME, EMAIL, PHONE</a:t>
            </a:r>
          </a:p>
          <a:p>
            <a:pPr lvl="1">
              <a:buClr>
                <a:schemeClr val="accent2"/>
              </a:buClr>
              <a:buFont typeface="Wingdings" panose="05000000000000000000" pitchFamily="2" charset="2"/>
              <a:buChar char="Ø"/>
            </a:pPr>
            <a:r>
              <a:rPr lang="en-US" sz="1600" dirty="0"/>
              <a:t>New patient paperwork </a:t>
            </a:r>
          </a:p>
          <a:p>
            <a:pPr lvl="1">
              <a:buClr>
                <a:schemeClr val="accent2"/>
              </a:buClr>
              <a:buFont typeface="Wingdings" panose="05000000000000000000" pitchFamily="2" charset="2"/>
              <a:buChar char="Ø"/>
            </a:pPr>
            <a:r>
              <a:rPr lang="en-US" sz="1600" dirty="0" err="1"/>
              <a:t>SprintSet</a:t>
            </a:r>
            <a:r>
              <a:rPr lang="en-US" sz="1600" dirty="0"/>
              <a:t> coach schedule to make appointments onsite</a:t>
            </a:r>
          </a:p>
          <a:p>
            <a:pPr lvl="1">
              <a:buClr>
                <a:schemeClr val="accent2"/>
              </a:buClr>
              <a:buFont typeface="Wingdings" panose="05000000000000000000" pitchFamily="2" charset="2"/>
              <a:buChar char="Ø"/>
            </a:pPr>
            <a:r>
              <a:rPr lang="en-US" sz="1600" dirty="0"/>
              <a:t>Tablet with STRIPE account for payment of appointment</a:t>
            </a:r>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600" dirty="0"/>
          </a:p>
          <a:p>
            <a:pPr lvl="1">
              <a:buClr>
                <a:schemeClr val="accent2"/>
              </a:buClr>
              <a:buFont typeface="Wingdings" panose="05000000000000000000" pitchFamily="2" charset="2"/>
              <a:buChar char="Ø"/>
            </a:pPr>
            <a:endParaRPr lang="en-US" sz="1400" dirty="0"/>
          </a:p>
          <a:p>
            <a:pPr>
              <a:buClr>
                <a:schemeClr val="accent2"/>
              </a:buClr>
              <a:buFont typeface="Wingdings" panose="05000000000000000000" pitchFamily="2" charset="2"/>
              <a:buChar char="Ø"/>
            </a:pPr>
            <a:endParaRPr lang="en-US" sz="1600" dirty="0"/>
          </a:p>
          <a:p>
            <a:pPr>
              <a:buClr>
                <a:schemeClr val="accent2"/>
              </a:buClr>
              <a:buFont typeface="Wingdings" panose="05000000000000000000" pitchFamily="2" charset="2"/>
              <a:buChar char="Ø"/>
            </a:pP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634" y="991780"/>
            <a:ext cx="10515600" cy="5502638"/>
          </a:xfrm>
        </p:spPr>
        <p:txBody>
          <a:bodyPr/>
          <a:lstStyle/>
          <a:p>
            <a:pPr>
              <a:buClr>
                <a:schemeClr val="accent2"/>
              </a:buClr>
              <a:buFont typeface="Wingdings" panose="05000000000000000000" pitchFamily="2" charset="2"/>
              <a:buChar char="Ø"/>
            </a:pPr>
            <a:r>
              <a:rPr lang="en-US" sz="1800" dirty="0"/>
              <a:t>When trying to find events to participate in you will want to check out event forums for what is coming up in your area. Some of the sites we use in NJ are:</a:t>
            </a:r>
          </a:p>
          <a:p>
            <a:pPr lvl="1">
              <a:buClr>
                <a:schemeClr val="accent2"/>
              </a:buClr>
              <a:buFont typeface="Wingdings" panose="05000000000000000000" pitchFamily="2" charset="2"/>
              <a:buChar char="Ø"/>
            </a:pPr>
            <a:r>
              <a:rPr lang="en-US" sz="1600" u="sng" dirty="0">
                <a:hlinkClick r:id="rId2"/>
              </a:rPr>
              <a:t>www.NJ.com</a:t>
            </a:r>
            <a:endParaRPr lang="en-US" sz="1600" dirty="0"/>
          </a:p>
          <a:p>
            <a:pPr lvl="1">
              <a:buClr>
                <a:schemeClr val="accent2"/>
              </a:buClr>
              <a:buFont typeface="Wingdings" panose="05000000000000000000" pitchFamily="2" charset="2"/>
              <a:buChar char="Ø"/>
            </a:pPr>
            <a:r>
              <a:rPr lang="en-US" sz="1600" u="sng" dirty="0">
                <a:hlinkClick r:id="rId3"/>
              </a:rPr>
              <a:t>www.Njmonthly.com</a:t>
            </a:r>
            <a:endParaRPr lang="en-US" sz="1600" dirty="0"/>
          </a:p>
          <a:p>
            <a:pPr lvl="1">
              <a:buClr>
                <a:schemeClr val="accent2"/>
              </a:buClr>
              <a:buFont typeface="Wingdings" panose="05000000000000000000" pitchFamily="2" charset="2"/>
              <a:buChar char="Ø"/>
            </a:pPr>
            <a:r>
              <a:rPr lang="en-US" sz="1600" u="sng" dirty="0">
                <a:hlinkClick r:id="rId4"/>
              </a:rPr>
              <a:t>www.NJfamily.com</a:t>
            </a:r>
            <a:endParaRPr lang="en-US" sz="1600" dirty="0"/>
          </a:p>
          <a:p>
            <a:pPr lvl="1">
              <a:buClr>
                <a:schemeClr val="accent2"/>
              </a:buClr>
              <a:buFont typeface="Wingdings" panose="05000000000000000000" pitchFamily="2" charset="2"/>
              <a:buChar char="Ø"/>
            </a:pPr>
            <a:r>
              <a:rPr lang="en-US" sz="1600" u="sng" dirty="0">
                <a:hlinkClick r:id="rId5"/>
              </a:rPr>
              <a:t>www.bestofNJ.com</a:t>
            </a:r>
            <a:r>
              <a:rPr lang="en-US" sz="1600" dirty="0"/>
              <a:t> </a:t>
            </a:r>
          </a:p>
          <a:p>
            <a:pPr lvl="1">
              <a:buClr>
                <a:schemeClr val="accent2"/>
              </a:buClr>
              <a:buFont typeface="Wingdings" panose="05000000000000000000" pitchFamily="2" charset="2"/>
              <a:buChar char="Ø"/>
            </a:pPr>
            <a:r>
              <a:rPr lang="en-US" sz="1600" u="sng" dirty="0">
                <a:hlinkClick r:id="rId6"/>
              </a:rPr>
              <a:t>www.funnewjersey.com</a:t>
            </a:r>
            <a:endParaRPr lang="en-US" sz="1600" u="sng" dirty="0"/>
          </a:p>
          <a:p>
            <a:pPr lvl="1">
              <a:buClr>
                <a:schemeClr val="accent2"/>
              </a:buClr>
              <a:buFont typeface="Wingdings" panose="05000000000000000000" pitchFamily="2" charset="2"/>
              <a:buChar char="Ø"/>
            </a:pPr>
            <a:r>
              <a:rPr lang="en-US" sz="1600" u="sng" dirty="0">
                <a:hlinkClick r:id="rId7"/>
              </a:rPr>
              <a:t>www.NJvendors.com</a:t>
            </a:r>
            <a:endParaRPr lang="en-US" sz="1600" u="sng" dirty="0"/>
          </a:p>
          <a:p>
            <a:pPr lvl="1">
              <a:buClr>
                <a:schemeClr val="accent2"/>
              </a:buClr>
              <a:buFont typeface="Wingdings" panose="05000000000000000000" pitchFamily="2" charset="2"/>
              <a:buChar char="Ø"/>
            </a:pPr>
            <a:r>
              <a:rPr lang="en-US" sz="1600" u="sng" dirty="0">
                <a:hlinkClick r:id="rId8"/>
              </a:rPr>
              <a:t>www.eventbrite.com</a:t>
            </a:r>
            <a:r>
              <a:rPr lang="en-US" sz="1600" dirty="0"/>
              <a:t> </a:t>
            </a:r>
          </a:p>
          <a:p>
            <a:pPr>
              <a:buClr>
                <a:schemeClr val="accent2"/>
              </a:buClr>
              <a:buFont typeface="Wingdings" panose="05000000000000000000" pitchFamily="2" charset="2"/>
              <a:buChar char="Ø"/>
            </a:pPr>
            <a:r>
              <a:rPr lang="en-US" sz="1800" dirty="0"/>
              <a:t>It is also good to check with your local chamber of commerce’s to see what they might have going on that you can participate in.</a:t>
            </a:r>
          </a:p>
          <a:p>
            <a:pPr>
              <a:buClr>
                <a:schemeClr val="accent2"/>
              </a:buClr>
              <a:buFont typeface="Wingdings" panose="05000000000000000000" pitchFamily="2" charset="2"/>
              <a:buChar char="Ø"/>
            </a:pPr>
            <a:r>
              <a:rPr lang="en-US" sz="1800" dirty="0"/>
              <a:t>You can also use GOOGLE to find events with search terms like:</a:t>
            </a:r>
          </a:p>
          <a:p>
            <a:pPr>
              <a:buClr>
                <a:schemeClr val="accent2"/>
              </a:buClr>
              <a:buFont typeface="Wingdings" panose="05000000000000000000" pitchFamily="2" charset="2"/>
              <a:buChar char="Ø"/>
            </a:pPr>
            <a:endParaRPr lang="en-US" sz="1800" dirty="0"/>
          </a:p>
          <a:p>
            <a:pPr marL="457200" lvl="1" indent="0">
              <a:buClr>
                <a:schemeClr val="accent2"/>
              </a:buClr>
              <a:buNone/>
            </a:pPr>
            <a:endParaRPr lang="en-US" sz="1800" dirty="0"/>
          </a:p>
          <a:p>
            <a:pPr lvl="1">
              <a:buClr>
                <a:schemeClr val="accent2"/>
              </a:buClr>
              <a:buFont typeface="Wingdings" panose="05000000000000000000" pitchFamily="2" charset="2"/>
              <a:buChar char="Ø"/>
            </a:pPr>
            <a:endParaRPr lang="en-US" sz="1800" dirty="0"/>
          </a:p>
          <a:p>
            <a:pPr lvl="1">
              <a:buClr>
                <a:schemeClr val="accent2"/>
              </a:buClr>
              <a:buFont typeface="Wingdings" panose="05000000000000000000" pitchFamily="2" charset="2"/>
              <a:buChar char="Ø"/>
            </a:pPr>
            <a:endParaRPr lang="en-US" sz="1800" dirty="0"/>
          </a:p>
          <a:p>
            <a:pPr lvl="1">
              <a:buClr>
                <a:schemeClr val="accent2"/>
              </a:buClr>
              <a:buFont typeface="Wingdings" panose="05000000000000000000" pitchFamily="2" charset="2"/>
              <a:buChar char="Ø"/>
            </a:pPr>
            <a:endParaRPr lang="en-US" sz="1400" dirty="0"/>
          </a:p>
        </p:txBody>
      </p:sp>
      <p:pic>
        <p:nvPicPr>
          <p:cNvPr id="4" name="Picture 3">
            <a:extLst>
              <a:ext uri="{FF2B5EF4-FFF2-40B4-BE49-F238E27FC236}">
                <a16:creationId xmlns:a16="http://schemas.microsoft.com/office/drawing/2014/main" id="{CC65F557-4E5F-4888-8047-214CE683674E}"/>
              </a:ext>
            </a:extLst>
          </p:cNvPr>
          <p:cNvPicPr/>
          <p:nvPr/>
        </p:nvPicPr>
        <p:blipFill>
          <a:blip r:embed="rId9">
            <a:extLst>
              <a:ext uri="{28A0092B-C50C-407E-A947-70E740481C1C}">
                <a14:useLocalDpi xmlns:a14="http://schemas.microsoft.com/office/drawing/2010/main" val="0"/>
              </a:ext>
            </a:extLst>
          </a:blip>
          <a:stretch>
            <a:fillRect/>
          </a:stretch>
        </p:blipFill>
        <p:spPr>
          <a:xfrm>
            <a:off x="955766" y="4494213"/>
            <a:ext cx="5943600" cy="5619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99672"/>
            <a:ext cx="10515600" cy="5368833"/>
          </a:xfrm>
        </p:spPr>
        <p:txBody>
          <a:bodyPr/>
          <a:lstStyle/>
          <a:p>
            <a:pPr>
              <a:buClr>
                <a:schemeClr val="accent2"/>
              </a:buClr>
              <a:buFont typeface="Wingdings" panose="05000000000000000000" pitchFamily="2" charset="2"/>
              <a:buChar char="Ø"/>
            </a:pPr>
            <a:r>
              <a:rPr lang="en-US" sz="1600" dirty="0"/>
              <a:t>5K runs (your city and state)</a:t>
            </a:r>
          </a:p>
          <a:p>
            <a:pPr>
              <a:buClr>
                <a:schemeClr val="accent2"/>
              </a:buClr>
              <a:buFont typeface="Wingdings" panose="05000000000000000000" pitchFamily="2" charset="2"/>
              <a:buChar char="Ø"/>
            </a:pPr>
            <a:r>
              <a:rPr lang="en-US" sz="1600" dirty="0"/>
              <a:t>Wellness events (your city and state)</a:t>
            </a:r>
          </a:p>
          <a:p>
            <a:pPr>
              <a:buClr>
                <a:schemeClr val="accent2"/>
              </a:buClr>
              <a:buFont typeface="Wingdings" panose="05000000000000000000" pitchFamily="2" charset="2"/>
              <a:buChar char="Ø"/>
            </a:pPr>
            <a:r>
              <a:rPr lang="en-US" sz="1600" dirty="0"/>
              <a:t>Street fairs (your city and state)</a:t>
            </a:r>
          </a:p>
          <a:p>
            <a:pPr>
              <a:buClr>
                <a:schemeClr val="accent2"/>
              </a:buClr>
              <a:buFont typeface="Wingdings" panose="05000000000000000000" pitchFamily="2" charset="2"/>
              <a:buChar char="Ø"/>
            </a:pPr>
            <a:r>
              <a:rPr lang="en-US" sz="1600" dirty="0"/>
              <a:t>Festivals (your city and state)</a:t>
            </a:r>
          </a:p>
          <a:p>
            <a:pPr>
              <a:buClr>
                <a:schemeClr val="accent2"/>
              </a:buClr>
              <a:buFont typeface="Wingdings" panose="05000000000000000000" pitchFamily="2" charset="2"/>
              <a:buChar char="Ø"/>
            </a:pPr>
            <a:r>
              <a:rPr lang="en-US" sz="1600" dirty="0"/>
              <a:t>Community events (your city and state)</a:t>
            </a:r>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r>
              <a:rPr lang="en-US" sz="1800" dirty="0"/>
              <a:t>You might also call local schools, churches, women’s groups, fitness facilities,  networking groups, etc. to ask if you can partner and run a small workshop or set up a table to help educate people about healthy weight loss. </a:t>
            </a:r>
          </a:p>
          <a:p>
            <a:pPr>
              <a:buClr>
                <a:schemeClr val="accent2"/>
              </a:buClr>
              <a:buFont typeface="Wingdings" panose="05000000000000000000" pitchFamily="2" charset="2"/>
              <a:buChar char="Ø"/>
            </a:pPr>
            <a:r>
              <a:rPr lang="en-US" sz="1800" dirty="0"/>
              <a:t>Often times for all of the above you will need to pay for your spot. Overall spots can range from $75/table to $500/table depending on the attendance, location and size of the spot. Be sure to budget for this each year and select the events you feel would be most valuable to your company.</a:t>
            </a:r>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a:p>
            <a:pPr>
              <a:buClr>
                <a:schemeClr val="accent2"/>
              </a:buClr>
              <a:buFont typeface="Wingdings" panose="05000000000000000000" pitchFamily="2" charset="2"/>
              <a:buChar char="Ø"/>
            </a:pPr>
            <a:endParaRPr lang="en-US" sz="1800"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414</Words>
  <Application>Microsoft Office PowerPoint</Application>
  <PresentationFormat>Widescreen</PresentationFormat>
  <Paragraphs>44</Paragraphs>
  <Slides>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等线</vt:lpstr>
      <vt:lpstr>等线 Light</vt:lpstr>
      <vt:lpstr>SimSun</vt:lpstr>
      <vt:lpstr>Arial</vt:lpstr>
      <vt:lpstr>Calibri</vt:lpstr>
      <vt:lpstr>Calibri Light</vt:lpstr>
      <vt:lpstr>Trebuchet MS</vt:lpstr>
      <vt:lpstr>Wingdings</vt:lpstr>
      <vt:lpstr>1_Office Theme</vt:lpstr>
      <vt:lpstr>External Events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dc:creator>
  <cp:lastModifiedBy>user1</cp:lastModifiedBy>
  <cp:revision>60</cp:revision>
  <dcterms:created xsi:type="dcterms:W3CDTF">2018-03-16T21:41:00Z</dcterms:created>
  <dcterms:modified xsi:type="dcterms:W3CDTF">2018-10-12T14:37:19Z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