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sldIdLst>
    <p:sldId id="258" r:id="rId2"/>
    <p:sldId id="259" r:id="rId3"/>
    <p:sldId id="263" r:id="rId4"/>
    <p:sldId id="260" r:id="rId5"/>
    <p:sldId id="26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62" autoAdjust="0"/>
    <p:restoredTop sz="94249" autoAdjust="0"/>
  </p:normalViewPr>
  <p:slideViewPr>
    <p:cSldViewPr snapToGrid="0">
      <p:cViewPr varScale="1">
        <p:scale>
          <a:sx n="68" d="100"/>
          <a:sy n="68" d="100"/>
        </p:scale>
        <p:origin x="894" y="60"/>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4B6305-B9E7-450A-80F5-5864C957F61D}" type="datetimeFigureOut">
              <a:rPr lang="en-US" smtClean="0"/>
              <a:pPr/>
              <a:t>1/16/2020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B1D4B7-3741-4820-BA99-8D28FE7E95C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noProof="1"/>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1"/>
              <a:t>Click to edit Master subtitle style</a:t>
            </a:r>
          </a:p>
        </p:txBody>
      </p:sp>
      <p:sp>
        <p:nvSpPr>
          <p:cNvPr id="4" name="Date Placeholder 3"/>
          <p:cNvSpPr>
            <a:spLocks noGrp="1"/>
          </p:cNvSpPr>
          <p:nvPr>
            <p:ph type="dt" sz="half" idx="10"/>
          </p:nvPr>
        </p:nvSpPr>
        <p:spPr/>
        <p:txBody>
          <a:bodyPr/>
          <a:lstStyle>
            <a:lvl1pPr>
              <a:defRPr/>
            </a:lvl1pPr>
          </a:lstStyle>
          <a:p>
            <a:pPr>
              <a:defRPr/>
            </a:pPr>
            <a:fld id="{EC8DDE89-70D8-4F4F-A3CC-020DDE92509E}" type="datetime1">
              <a:rPr lang="en-US" altLang="zh-CN"/>
              <a:pPr>
                <a:defRPr/>
              </a:pPr>
              <a:t>1/16/2020</a:t>
            </a:fld>
            <a:endParaRPr lang="en-US" altLang="zh-CN"/>
          </a:p>
        </p:txBody>
      </p:sp>
      <p:sp>
        <p:nvSpPr>
          <p:cNvPr id="5" name="Footer Placeholder 4"/>
          <p:cNvSpPr>
            <a:spLocks noGrp="1"/>
          </p:cNvSpPr>
          <p:nvPr>
            <p:ph type="ftr" sz="quarter" idx="11"/>
          </p:nvPr>
        </p:nvSpPr>
        <p:spPr/>
        <p:txBody>
          <a:bodyPr/>
          <a:lstStyle>
            <a:lvl1pPr>
              <a:defRPr/>
            </a:lvl1pPr>
          </a:lstStyle>
          <a:p>
            <a:pPr>
              <a:defRPr/>
            </a:pPr>
            <a:endParaRPr lang="en-US" altLang="zh-CN"/>
          </a:p>
        </p:txBody>
      </p:sp>
      <p:sp>
        <p:nvSpPr>
          <p:cNvPr id="6" name="Slide Number Placeholder 5"/>
          <p:cNvSpPr>
            <a:spLocks noGrp="1"/>
          </p:cNvSpPr>
          <p:nvPr>
            <p:ph type="sldNum" sz="quarter" idx="12"/>
          </p:nvPr>
        </p:nvSpPr>
        <p:spPr/>
        <p:txBody>
          <a:bodyPr/>
          <a:lstStyle>
            <a:lvl1pPr>
              <a:defRPr/>
            </a:lvl1pPr>
          </a:lstStyle>
          <a:p>
            <a:pPr>
              <a:defRPr/>
            </a:pPr>
            <a:fld id="{A59390B0-4F0F-4233-AA40-9406A1F80A5E}" type="slidenum">
              <a:rPr lang="en-US" altLang="zh-CN"/>
              <a:pPr>
                <a:defRPr/>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a:t>Click to edit Master title style</a:t>
            </a:r>
          </a:p>
        </p:txBody>
      </p:sp>
      <p:sp>
        <p:nvSpPr>
          <p:cNvPr id="3" name="Vertical Text Placeholder 2"/>
          <p:cNvSpPr>
            <a:spLocks noGrp="1"/>
          </p:cNvSpPr>
          <p:nvPr>
            <p:ph type="body" orient="vert" idx="1"/>
          </p:nvPr>
        </p:nvSpPr>
        <p:spPr/>
        <p:txBody>
          <a:bodyPr vert="eaVert"/>
          <a:lstStyle/>
          <a:p>
            <a:pPr lvl="0"/>
            <a:r>
              <a:rPr lang="en-US" noProof="1"/>
              <a:t>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Date Placeholder 3"/>
          <p:cNvSpPr>
            <a:spLocks noGrp="1"/>
          </p:cNvSpPr>
          <p:nvPr>
            <p:ph type="dt" sz="half" idx="10"/>
          </p:nvPr>
        </p:nvSpPr>
        <p:spPr/>
        <p:txBody>
          <a:bodyPr/>
          <a:lstStyle>
            <a:lvl1pPr>
              <a:defRPr/>
            </a:lvl1pPr>
          </a:lstStyle>
          <a:p>
            <a:pPr>
              <a:defRPr/>
            </a:pPr>
            <a:fld id="{3411473F-83CD-49F5-9E22-44EAE25726BB}" type="datetime1">
              <a:rPr lang="en-US" altLang="zh-CN"/>
              <a:pPr>
                <a:defRPr/>
              </a:pPr>
              <a:t>1/16/2020</a:t>
            </a:fld>
            <a:endParaRPr lang="en-US" altLang="zh-CN"/>
          </a:p>
        </p:txBody>
      </p:sp>
      <p:sp>
        <p:nvSpPr>
          <p:cNvPr id="5" name="Footer Placeholder 4"/>
          <p:cNvSpPr>
            <a:spLocks noGrp="1"/>
          </p:cNvSpPr>
          <p:nvPr>
            <p:ph type="ftr" sz="quarter" idx="11"/>
          </p:nvPr>
        </p:nvSpPr>
        <p:spPr/>
        <p:txBody>
          <a:bodyPr/>
          <a:lstStyle>
            <a:lvl1pPr>
              <a:defRPr/>
            </a:lvl1pPr>
          </a:lstStyle>
          <a:p>
            <a:pPr>
              <a:defRPr/>
            </a:pPr>
            <a:endParaRPr lang="en-US" altLang="zh-CN"/>
          </a:p>
        </p:txBody>
      </p:sp>
      <p:sp>
        <p:nvSpPr>
          <p:cNvPr id="6" name="Slide Number Placeholder 5"/>
          <p:cNvSpPr>
            <a:spLocks noGrp="1"/>
          </p:cNvSpPr>
          <p:nvPr>
            <p:ph type="sldNum" sz="quarter" idx="12"/>
          </p:nvPr>
        </p:nvSpPr>
        <p:spPr/>
        <p:txBody>
          <a:bodyPr/>
          <a:lstStyle>
            <a:lvl1pPr>
              <a:defRPr/>
            </a:lvl1pPr>
          </a:lstStyle>
          <a:p>
            <a:pPr>
              <a:defRPr/>
            </a:pPr>
            <a:fld id="{5BFB5803-E41D-4CCC-8B11-5DA6E9528BD1}" type="slidenum">
              <a:rPr lang="en-US" altLang="zh-CN"/>
              <a:pPr>
                <a:defRPr/>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noProof="1"/>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noProof="1"/>
              <a:t>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Date Placeholder 3"/>
          <p:cNvSpPr>
            <a:spLocks noGrp="1"/>
          </p:cNvSpPr>
          <p:nvPr>
            <p:ph type="dt" sz="half" idx="10"/>
          </p:nvPr>
        </p:nvSpPr>
        <p:spPr/>
        <p:txBody>
          <a:bodyPr/>
          <a:lstStyle>
            <a:lvl1pPr>
              <a:defRPr/>
            </a:lvl1pPr>
          </a:lstStyle>
          <a:p>
            <a:pPr>
              <a:defRPr/>
            </a:pPr>
            <a:fld id="{371E6BB8-BFB1-456A-9544-FB5514C43954}" type="datetime1">
              <a:rPr lang="en-US" altLang="zh-CN"/>
              <a:pPr>
                <a:defRPr/>
              </a:pPr>
              <a:t>1/16/2020</a:t>
            </a:fld>
            <a:endParaRPr lang="en-US" altLang="zh-CN"/>
          </a:p>
        </p:txBody>
      </p:sp>
      <p:sp>
        <p:nvSpPr>
          <p:cNvPr id="5" name="Footer Placeholder 4"/>
          <p:cNvSpPr>
            <a:spLocks noGrp="1"/>
          </p:cNvSpPr>
          <p:nvPr>
            <p:ph type="ftr" sz="quarter" idx="11"/>
          </p:nvPr>
        </p:nvSpPr>
        <p:spPr/>
        <p:txBody>
          <a:bodyPr/>
          <a:lstStyle>
            <a:lvl1pPr>
              <a:defRPr/>
            </a:lvl1pPr>
          </a:lstStyle>
          <a:p>
            <a:pPr>
              <a:defRPr/>
            </a:pPr>
            <a:endParaRPr lang="en-US" altLang="zh-CN"/>
          </a:p>
        </p:txBody>
      </p:sp>
      <p:sp>
        <p:nvSpPr>
          <p:cNvPr id="6" name="Slide Number Placeholder 5"/>
          <p:cNvSpPr>
            <a:spLocks noGrp="1"/>
          </p:cNvSpPr>
          <p:nvPr>
            <p:ph type="sldNum" sz="quarter" idx="12"/>
          </p:nvPr>
        </p:nvSpPr>
        <p:spPr/>
        <p:txBody>
          <a:bodyPr/>
          <a:lstStyle>
            <a:lvl1pPr>
              <a:defRPr/>
            </a:lvl1pPr>
          </a:lstStyle>
          <a:p>
            <a:pPr>
              <a:defRPr/>
            </a:pPr>
            <a:fld id="{19B0096D-0CFC-4D4F-B7FE-5747B3D46AD8}" type="slidenum">
              <a:rPr lang="en-US" altLang="zh-CN"/>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a:t>Click to edit Master title style</a:t>
            </a:r>
          </a:p>
        </p:txBody>
      </p:sp>
      <p:sp>
        <p:nvSpPr>
          <p:cNvPr id="3" name="Content Placeholder 2"/>
          <p:cNvSpPr>
            <a:spLocks noGrp="1"/>
          </p:cNvSpPr>
          <p:nvPr>
            <p:ph idx="1"/>
          </p:nvPr>
        </p:nvSpPr>
        <p:spPr/>
        <p:txBody>
          <a:bodyPr/>
          <a:lstStyle/>
          <a:p>
            <a:pPr lvl="0"/>
            <a:r>
              <a:rPr lang="en-US" noProof="1"/>
              <a:t>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Date Placeholder 3"/>
          <p:cNvSpPr>
            <a:spLocks noGrp="1"/>
          </p:cNvSpPr>
          <p:nvPr>
            <p:ph type="dt" sz="half" idx="10"/>
          </p:nvPr>
        </p:nvSpPr>
        <p:spPr/>
        <p:txBody>
          <a:bodyPr/>
          <a:lstStyle>
            <a:lvl1pPr>
              <a:defRPr/>
            </a:lvl1pPr>
          </a:lstStyle>
          <a:p>
            <a:pPr>
              <a:defRPr/>
            </a:pPr>
            <a:fld id="{93583EFF-5DBC-48BE-9A5A-011945FD9F75}" type="datetime1">
              <a:rPr lang="en-US" altLang="zh-CN"/>
              <a:pPr>
                <a:defRPr/>
              </a:pPr>
              <a:t>1/16/2020</a:t>
            </a:fld>
            <a:endParaRPr lang="en-US" altLang="zh-CN"/>
          </a:p>
        </p:txBody>
      </p:sp>
      <p:sp>
        <p:nvSpPr>
          <p:cNvPr id="5" name="Footer Placeholder 4"/>
          <p:cNvSpPr>
            <a:spLocks noGrp="1"/>
          </p:cNvSpPr>
          <p:nvPr>
            <p:ph type="ftr" sz="quarter" idx="11"/>
          </p:nvPr>
        </p:nvSpPr>
        <p:spPr/>
        <p:txBody>
          <a:bodyPr/>
          <a:lstStyle>
            <a:lvl1pPr>
              <a:defRPr/>
            </a:lvl1pPr>
          </a:lstStyle>
          <a:p>
            <a:pPr>
              <a:defRPr/>
            </a:pPr>
            <a:endParaRPr lang="en-US" altLang="zh-CN"/>
          </a:p>
        </p:txBody>
      </p:sp>
      <p:sp>
        <p:nvSpPr>
          <p:cNvPr id="6" name="Slide Number Placeholder 5"/>
          <p:cNvSpPr>
            <a:spLocks noGrp="1"/>
          </p:cNvSpPr>
          <p:nvPr>
            <p:ph type="sldNum" sz="quarter" idx="12"/>
          </p:nvPr>
        </p:nvSpPr>
        <p:spPr/>
        <p:txBody>
          <a:bodyPr/>
          <a:lstStyle>
            <a:lvl1pPr>
              <a:defRPr/>
            </a:lvl1pPr>
          </a:lstStyle>
          <a:p>
            <a:pPr>
              <a:defRPr/>
            </a:pPr>
            <a:fld id="{B919FF73-36CA-43D8-96C3-F3A32F0E4C35}" type="slidenum">
              <a:rPr lang="en-US" altLang="zh-CN"/>
              <a:pPr>
                <a:defRPr/>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noProof="1"/>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1"/>
              <a:t>Edit Master text styles</a:t>
            </a:r>
          </a:p>
        </p:txBody>
      </p:sp>
      <p:sp>
        <p:nvSpPr>
          <p:cNvPr id="4" name="Date Placeholder 3"/>
          <p:cNvSpPr>
            <a:spLocks noGrp="1"/>
          </p:cNvSpPr>
          <p:nvPr>
            <p:ph type="dt" sz="half" idx="10"/>
          </p:nvPr>
        </p:nvSpPr>
        <p:spPr/>
        <p:txBody>
          <a:bodyPr/>
          <a:lstStyle>
            <a:lvl1pPr>
              <a:defRPr/>
            </a:lvl1pPr>
          </a:lstStyle>
          <a:p>
            <a:pPr>
              <a:defRPr/>
            </a:pPr>
            <a:fld id="{E35CBC23-E6BA-4724-A3FC-4B65946B397E}" type="datetime1">
              <a:rPr lang="en-US" altLang="zh-CN"/>
              <a:pPr>
                <a:defRPr/>
              </a:pPr>
              <a:t>1/16/2020</a:t>
            </a:fld>
            <a:endParaRPr lang="en-US" altLang="zh-CN"/>
          </a:p>
        </p:txBody>
      </p:sp>
      <p:sp>
        <p:nvSpPr>
          <p:cNvPr id="5" name="Footer Placeholder 4"/>
          <p:cNvSpPr>
            <a:spLocks noGrp="1"/>
          </p:cNvSpPr>
          <p:nvPr>
            <p:ph type="ftr" sz="quarter" idx="11"/>
          </p:nvPr>
        </p:nvSpPr>
        <p:spPr/>
        <p:txBody>
          <a:bodyPr/>
          <a:lstStyle>
            <a:lvl1pPr>
              <a:defRPr/>
            </a:lvl1pPr>
          </a:lstStyle>
          <a:p>
            <a:pPr>
              <a:defRPr/>
            </a:pPr>
            <a:endParaRPr lang="en-US" altLang="zh-CN"/>
          </a:p>
        </p:txBody>
      </p:sp>
      <p:sp>
        <p:nvSpPr>
          <p:cNvPr id="6" name="Slide Number Placeholder 5"/>
          <p:cNvSpPr>
            <a:spLocks noGrp="1"/>
          </p:cNvSpPr>
          <p:nvPr>
            <p:ph type="sldNum" sz="quarter" idx="12"/>
          </p:nvPr>
        </p:nvSpPr>
        <p:spPr/>
        <p:txBody>
          <a:bodyPr/>
          <a:lstStyle>
            <a:lvl1pPr>
              <a:defRPr/>
            </a:lvl1pPr>
          </a:lstStyle>
          <a:p>
            <a:pPr>
              <a:defRPr/>
            </a:pPr>
            <a:fld id="{D6BE1A0B-29A7-413D-9F9E-A4316ECDDDFC}" type="slidenum">
              <a:rPr lang="en-US" altLang="zh-CN"/>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noProof="1"/>
              <a:t>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noProof="1"/>
              <a:t>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5" name="Date Placeholder 3"/>
          <p:cNvSpPr>
            <a:spLocks noGrp="1"/>
          </p:cNvSpPr>
          <p:nvPr>
            <p:ph type="dt" sz="half" idx="10"/>
          </p:nvPr>
        </p:nvSpPr>
        <p:spPr/>
        <p:txBody>
          <a:bodyPr/>
          <a:lstStyle>
            <a:lvl1pPr>
              <a:defRPr/>
            </a:lvl1pPr>
          </a:lstStyle>
          <a:p>
            <a:pPr>
              <a:defRPr/>
            </a:pPr>
            <a:fld id="{A45F0848-8261-45C6-ABEE-0F08FBBA49E6}" type="datetime1">
              <a:rPr lang="en-US" altLang="zh-CN"/>
              <a:pPr>
                <a:defRPr/>
              </a:pPr>
              <a:t>1/16/2020</a:t>
            </a:fld>
            <a:endParaRPr lang="en-US" altLang="zh-CN"/>
          </a:p>
        </p:txBody>
      </p:sp>
      <p:sp>
        <p:nvSpPr>
          <p:cNvPr id="6" name="Footer Placeholder 4"/>
          <p:cNvSpPr>
            <a:spLocks noGrp="1"/>
          </p:cNvSpPr>
          <p:nvPr>
            <p:ph type="ftr" sz="quarter" idx="11"/>
          </p:nvPr>
        </p:nvSpPr>
        <p:spPr/>
        <p:txBody>
          <a:bodyPr/>
          <a:lstStyle>
            <a:lvl1pPr>
              <a:defRPr/>
            </a:lvl1pPr>
          </a:lstStyle>
          <a:p>
            <a:pPr>
              <a:defRPr/>
            </a:pPr>
            <a:endParaRPr lang="en-US" altLang="zh-CN"/>
          </a:p>
        </p:txBody>
      </p:sp>
      <p:sp>
        <p:nvSpPr>
          <p:cNvPr id="7" name="Slide Number Placeholder 5"/>
          <p:cNvSpPr>
            <a:spLocks noGrp="1"/>
          </p:cNvSpPr>
          <p:nvPr>
            <p:ph type="sldNum" sz="quarter" idx="12"/>
          </p:nvPr>
        </p:nvSpPr>
        <p:spPr/>
        <p:txBody>
          <a:bodyPr/>
          <a:lstStyle>
            <a:lvl1pPr>
              <a:defRPr/>
            </a:lvl1pPr>
          </a:lstStyle>
          <a:p>
            <a:pPr>
              <a:defRPr/>
            </a:pPr>
            <a:fld id="{5572BDFF-3526-42BD-8791-CF5AD8C1DF9D}" type="slidenum">
              <a:rPr lang="en-US" altLang="zh-CN"/>
              <a:pPr>
                <a:defRPr/>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noProof="1"/>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1"/>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noProof="1"/>
              <a:t>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1"/>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noProof="1"/>
              <a:t>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7" name="Date Placeholder 3"/>
          <p:cNvSpPr>
            <a:spLocks noGrp="1"/>
          </p:cNvSpPr>
          <p:nvPr>
            <p:ph type="dt" sz="half" idx="10"/>
          </p:nvPr>
        </p:nvSpPr>
        <p:spPr/>
        <p:txBody>
          <a:bodyPr/>
          <a:lstStyle>
            <a:lvl1pPr>
              <a:defRPr/>
            </a:lvl1pPr>
          </a:lstStyle>
          <a:p>
            <a:pPr>
              <a:defRPr/>
            </a:pPr>
            <a:fld id="{82C6DD24-8109-441F-A1AE-085EB6995758}" type="datetime1">
              <a:rPr lang="en-US" altLang="zh-CN"/>
              <a:pPr>
                <a:defRPr/>
              </a:pPr>
              <a:t>1/16/2020</a:t>
            </a:fld>
            <a:endParaRPr lang="en-US" altLang="zh-CN"/>
          </a:p>
        </p:txBody>
      </p:sp>
      <p:sp>
        <p:nvSpPr>
          <p:cNvPr id="8" name="Footer Placeholder 4"/>
          <p:cNvSpPr>
            <a:spLocks noGrp="1"/>
          </p:cNvSpPr>
          <p:nvPr>
            <p:ph type="ftr" sz="quarter" idx="11"/>
          </p:nvPr>
        </p:nvSpPr>
        <p:spPr/>
        <p:txBody>
          <a:bodyPr/>
          <a:lstStyle>
            <a:lvl1pPr>
              <a:defRPr/>
            </a:lvl1pPr>
          </a:lstStyle>
          <a:p>
            <a:pPr>
              <a:defRPr/>
            </a:pPr>
            <a:endParaRPr lang="en-US" altLang="zh-CN"/>
          </a:p>
        </p:txBody>
      </p:sp>
      <p:sp>
        <p:nvSpPr>
          <p:cNvPr id="9" name="Slide Number Placeholder 5"/>
          <p:cNvSpPr>
            <a:spLocks noGrp="1"/>
          </p:cNvSpPr>
          <p:nvPr>
            <p:ph type="sldNum" sz="quarter" idx="12"/>
          </p:nvPr>
        </p:nvSpPr>
        <p:spPr/>
        <p:txBody>
          <a:bodyPr/>
          <a:lstStyle>
            <a:lvl1pPr>
              <a:defRPr/>
            </a:lvl1pPr>
          </a:lstStyle>
          <a:p>
            <a:pPr>
              <a:defRPr/>
            </a:pPr>
            <a:fld id="{88B3DEA7-7476-4230-BA4D-674122531C96}" type="slidenum">
              <a:rPr lang="en-US" altLang="zh-CN"/>
              <a:pPr>
                <a:defRPr/>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a:t>Click to edit Master title style</a:t>
            </a:r>
          </a:p>
        </p:txBody>
      </p:sp>
      <p:sp>
        <p:nvSpPr>
          <p:cNvPr id="3" name="Date Placeholder 3"/>
          <p:cNvSpPr>
            <a:spLocks noGrp="1"/>
          </p:cNvSpPr>
          <p:nvPr>
            <p:ph type="dt" sz="half" idx="10"/>
          </p:nvPr>
        </p:nvSpPr>
        <p:spPr/>
        <p:txBody>
          <a:bodyPr/>
          <a:lstStyle>
            <a:lvl1pPr>
              <a:defRPr/>
            </a:lvl1pPr>
          </a:lstStyle>
          <a:p>
            <a:pPr>
              <a:defRPr/>
            </a:pPr>
            <a:fld id="{2CBB5928-0D85-47D7-925C-C04C305796DB}" type="datetime1">
              <a:rPr lang="en-US" altLang="zh-CN"/>
              <a:pPr>
                <a:defRPr/>
              </a:pPr>
              <a:t>1/16/2020</a:t>
            </a:fld>
            <a:endParaRPr lang="en-US" altLang="zh-CN"/>
          </a:p>
        </p:txBody>
      </p:sp>
      <p:sp>
        <p:nvSpPr>
          <p:cNvPr id="4" name="Footer Placeholder 4"/>
          <p:cNvSpPr>
            <a:spLocks noGrp="1"/>
          </p:cNvSpPr>
          <p:nvPr>
            <p:ph type="ftr" sz="quarter" idx="11"/>
          </p:nvPr>
        </p:nvSpPr>
        <p:spPr/>
        <p:txBody>
          <a:bodyPr/>
          <a:lstStyle>
            <a:lvl1pPr>
              <a:defRPr/>
            </a:lvl1pPr>
          </a:lstStyle>
          <a:p>
            <a:pPr>
              <a:defRPr/>
            </a:pPr>
            <a:endParaRPr lang="en-US" altLang="zh-CN"/>
          </a:p>
        </p:txBody>
      </p:sp>
      <p:sp>
        <p:nvSpPr>
          <p:cNvPr id="5" name="Slide Number Placeholder 5"/>
          <p:cNvSpPr>
            <a:spLocks noGrp="1"/>
          </p:cNvSpPr>
          <p:nvPr>
            <p:ph type="sldNum" sz="quarter" idx="12"/>
          </p:nvPr>
        </p:nvSpPr>
        <p:spPr/>
        <p:txBody>
          <a:bodyPr/>
          <a:lstStyle>
            <a:lvl1pPr>
              <a:defRPr/>
            </a:lvl1pPr>
          </a:lstStyle>
          <a:p>
            <a:pPr>
              <a:defRPr/>
            </a:pPr>
            <a:fld id="{2B074667-BCB0-49CB-AED3-B020B9073918}" type="slidenum">
              <a:rPr lang="en-US" altLang="zh-CN"/>
              <a:pPr>
                <a:defRPr/>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E24101A-3130-4116-B7AE-08100347B791}" type="datetime1">
              <a:rPr lang="en-US" altLang="zh-CN"/>
              <a:pPr>
                <a:defRPr/>
              </a:pPr>
              <a:t>1/16/2020</a:t>
            </a:fld>
            <a:endParaRPr lang="en-US" altLang="zh-CN"/>
          </a:p>
        </p:txBody>
      </p:sp>
      <p:sp>
        <p:nvSpPr>
          <p:cNvPr id="3" name="Footer Placeholder 4"/>
          <p:cNvSpPr>
            <a:spLocks noGrp="1"/>
          </p:cNvSpPr>
          <p:nvPr>
            <p:ph type="ftr" sz="quarter" idx="11"/>
          </p:nvPr>
        </p:nvSpPr>
        <p:spPr/>
        <p:txBody>
          <a:bodyPr/>
          <a:lstStyle>
            <a:lvl1pPr>
              <a:defRPr/>
            </a:lvl1pPr>
          </a:lstStyle>
          <a:p>
            <a:pPr>
              <a:defRPr/>
            </a:pPr>
            <a:endParaRPr lang="en-US" altLang="zh-CN"/>
          </a:p>
        </p:txBody>
      </p:sp>
      <p:sp>
        <p:nvSpPr>
          <p:cNvPr id="4" name="Slide Number Placeholder 5"/>
          <p:cNvSpPr>
            <a:spLocks noGrp="1"/>
          </p:cNvSpPr>
          <p:nvPr>
            <p:ph type="sldNum" sz="quarter" idx="12"/>
          </p:nvPr>
        </p:nvSpPr>
        <p:spPr/>
        <p:txBody>
          <a:bodyPr/>
          <a:lstStyle>
            <a:lvl1pPr>
              <a:defRPr/>
            </a:lvl1pPr>
          </a:lstStyle>
          <a:p>
            <a:pPr>
              <a:defRPr/>
            </a:pPr>
            <a:fld id="{67B5815E-8999-45F8-9BE6-ECAC8E0B8501}" type="slidenum">
              <a:rPr lang="en-US" altLang="zh-CN"/>
              <a:pPr>
                <a:defRPr/>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noProof="1"/>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noProof="1"/>
              <a:t>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1"/>
              <a:t>Edit Master text styles</a:t>
            </a:r>
          </a:p>
        </p:txBody>
      </p:sp>
      <p:sp>
        <p:nvSpPr>
          <p:cNvPr id="5" name="Date Placeholder 3"/>
          <p:cNvSpPr>
            <a:spLocks noGrp="1"/>
          </p:cNvSpPr>
          <p:nvPr>
            <p:ph type="dt" sz="half" idx="10"/>
          </p:nvPr>
        </p:nvSpPr>
        <p:spPr/>
        <p:txBody>
          <a:bodyPr/>
          <a:lstStyle>
            <a:lvl1pPr>
              <a:defRPr/>
            </a:lvl1pPr>
          </a:lstStyle>
          <a:p>
            <a:pPr>
              <a:defRPr/>
            </a:pPr>
            <a:fld id="{06793B6A-8883-40BD-92E1-228372A78654}" type="datetime1">
              <a:rPr lang="en-US" altLang="zh-CN"/>
              <a:pPr>
                <a:defRPr/>
              </a:pPr>
              <a:t>1/16/2020</a:t>
            </a:fld>
            <a:endParaRPr lang="en-US" altLang="zh-CN"/>
          </a:p>
        </p:txBody>
      </p:sp>
      <p:sp>
        <p:nvSpPr>
          <p:cNvPr id="6" name="Footer Placeholder 4"/>
          <p:cNvSpPr>
            <a:spLocks noGrp="1"/>
          </p:cNvSpPr>
          <p:nvPr>
            <p:ph type="ftr" sz="quarter" idx="11"/>
          </p:nvPr>
        </p:nvSpPr>
        <p:spPr/>
        <p:txBody>
          <a:bodyPr/>
          <a:lstStyle>
            <a:lvl1pPr>
              <a:defRPr/>
            </a:lvl1pPr>
          </a:lstStyle>
          <a:p>
            <a:pPr>
              <a:defRPr/>
            </a:pPr>
            <a:endParaRPr lang="en-US" altLang="zh-CN"/>
          </a:p>
        </p:txBody>
      </p:sp>
      <p:sp>
        <p:nvSpPr>
          <p:cNvPr id="7" name="Slide Number Placeholder 5"/>
          <p:cNvSpPr>
            <a:spLocks noGrp="1"/>
          </p:cNvSpPr>
          <p:nvPr>
            <p:ph type="sldNum" sz="quarter" idx="12"/>
          </p:nvPr>
        </p:nvSpPr>
        <p:spPr/>
        <p:txBody>
          <a:bodyPr/>
          <a:lstStyle>
            <a:lvl1pPr>
              <a:defRPr/>
            </a:lvl1pPr>
          </a:lstStyle>
          <a:p>
            <a:pPr>
              <a:defRPr/>
            </a:pPr>
            <a:fld id="{525FFD0C-A1C8-4103-8B95-6D4145312B88}" type="slidenum">
              <a:rPr lang="en-US" altLang="zh-CN"/>
              <a:pPr>
                <a:defRPr/>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noProof="1"/>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1"/>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1"/>
              <a:t>Edit Master text styles</a:t>
            </a:r>
          </a:p>
        </p:txBody>
      </p:sp>
      <p:sp>
        <p:nvSpPr>
          <p:cNvPr id="5" name="Date Placeholder 3"/>
          <p:cNvSpPr>
            <a:spLocks noGrp="1"/>
          </p:cNvSpPr>
          <p:nvPr>
            <p:ph type="dt" sz="half" idx="10"/>
          </p:nvPr>
        </p:nvSpPr>
        <p:spPr/>
        <p:txBody>
          <a:bodyPr/>
          <a:lstStyle>
            <a:lvl1pPr>
              <a:defRPr/>
            </a:lvl1pPr>
          </a:lstStyle>
          <a:p>
            <a:pPr>
              <a:defRPr/>
            </a:pPr>
            <a:fld id="{7D272C41-36DA-48EA-A913-4432F9DC7F1B}" type="datetime1">
              <a:rPr lang="en-US" altLang="zh-CN"/>
              <a:pPr>
                <a:defRPr/>
              </a:pPr>
              <a:t>1/16/2020</a:t>
            </a:fld>
            <a:endParaRPr lang="en-US" altLang="zh-CN"/>
          </a:p>
        </p:txBody>
      </p:sp>
      <p:sp>
        <p:nvSpPr>
          <p:cNvPr id="6" name="Footer Placeholder 4"/>
          <p:cNvSpPr>
            <a:spLocks noGrp="1"/>
          </p:cNvSpPr>
          <p:nvPr>
            <p:ph type="ftr" sz="quarter" idx="11"/>
          </p:nvPr>
        </p:nvSpPr>
        <p:spPr/>
        <p:txBody>
          <a:bodyPr/>
          <a:lstStyle>
            <a:lvl1pPr>
              <a:defRPr/>
            </a:lvl1pPr>
          </a:lstStyle>
          <a:p>
            <a:pPr>
              <a:defRPr/>
            </a:pPr>
            <a:endParaRPr lang="en-US" altLang="zh-CN"/>
          </a:p>
        </p:txBody>
      </p:sp>
      <p:sp>
        <p:nvSpPr>
          <p:cNvPr id="7" name="Slide Number Placeholder 5"/>
          <p:cNvSpPr>
            <a:spLocks noGrp="1"/>
          </p:cNvSpPr>
          <p:nvPr>
            <p:ph type="sldNum" sz="quarter" idx="12"/>
          </p:nvPr>
        </p:nvSpPr>
        <p:spPr/>
        <p:txBody>
          <a:bodyPr/>
          <a:lstStyle>
            <a:lvl1pPr>
              <a:defRPr/>
            </a:lvl1pPr>
          </a:lstStyle>
          <a:p>
            <a:pPr>
              <a:defRPr/>
            </a:pPr>
            <a:fld id="{6323FA86-2981-4C38-99BB-C76FB21A90FD}" type="slidenum">
              <a:rPr lang="en-US" altLang="zh-CN"/>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noChangeArrowheads="1"/>
          </p:cNvSpPr>
          <p:nvPr>
            <p:ph type="title" idx="4294967295"/>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en-US" altLang="zh-CN"/>
              <a:t>Click to edit Master title style</a:t>
            </a:r>
          </a:p>
        </p:txBody>
      </p:sp>
      <p:sp>
        <p:nvSpPr>
          <p:cNvPr id="1027" name="Text Placeholder 2"/>
          <p:cNvSpPr>
            <a:spLocks noGrp="1" noChangeArrowheads="1"/>
          </p:cNvSpPr>
          <p:nvPr>
            <p:ph type="body" idx="9"/>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US" altLang="zh-CN"/>
              <a:t>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wrap="square" lIns="91440" tIns="45720" rIns="91440" bIns="45720" numCol="1" anchor="ctr" anchorCtr="0" compatLnSpc="1"/>
          <a:lstStyle>
            <a:lvl1pPr eaLnBrk="1" hangingPunct="1">
              <a:defRPr sz="1200">
                <a:solidFill>
                  <a:srgbClr val="898989"/>
                </a:solidFill>
                <a:ea typeface="SimSun" panose="02010600030101010101" pitchFamily="2" charset="-122"/>
              </a:defRPr>
            </a:lvl1pPr>
          </a:lstStyle>
          <a:p>
            <a:pPr>
              <a:defRPr/>
            </a:pPr>
            <a:fld id="{B288AA46-34B2-42C3-AE11-005A6454AA55}" type="datetime1">
              <a:rPr lang="en-US" altLang="zh-CN"/>
              <a:pPr>
                <a:defRPr/>
              </a:pPr>
              <a:t>1/16/2020</a:t>
            </a:fld>
            <a:endParaRPr lang="en-US" altLang="zh-CN"/>
          </a:p>
        </p:txBody>
      </p:sp>
      <p:sp>
        <p:nvSpPr>
          <p:cNvPr id="5" name="Footer Placeholder 4"/>
          <p:cNvSpPr>
            <a:spLocks noGrp="1"/>
          </p:cNvSpPr>
          <p:nvPr>
            <p:ph type="ftr" sz="quarter" idx="3"/>
          </p:nvPr>
        </p:nvSpPr>
        <p:spPr>
          <a:xfrm>
            <a:off x="4038600" y="6356350"/>
            <a:ext cx="4114800" cy="365125"/>
          </a:xfrm>
          <a:prstGeom prst="rect">
            <a:avLst/>
          </a:prstGeom>
        </p:spPr>
        <p:txBody>
          <a:bodyPr vert="horz" wrap="square" lIns="91440" tIns="45720" rIns="91440" bIns="45720" numCol="1" anchor="ctr" anchorCtr="0" compatLnSpc="1"/>
          <a:lstStyle>
            <a:lvl1pPr algn="ctr" eaLnBrk="1" hangingPunct="1">
              <a:defRPr sz="1200">
                <a:solidFill>
                  <a:srgbClr val="898989"/>
                </a:solidFill>
                <a:ea typeface="SimSun" panose="02010600030101010101" pitchFamily="2" charset="-122"/>
              </a:defRPr>
            </a:lvl1pPr>
          </a:lstStyle>
          <a:p>
            <a:pPr>
              <a:defRPr/>
            </a:pPr>
            <a:endParaRPr lang="en-US" altLang="zh-C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lstStyle>
            <a:lvl1pPr algn="r" eaLnBrk="1" hangingPunct="1">
              <a:defRPr sz="1200">
                <a:solidFill>
                  <a:srgbClr val="898989"/>
                </a:solidFill>
                <a:ea typeface="SimSun" panose="02010600030101010101" pitchFamily="2" charset="-122"/>
              </a:defRPr>
            </a:lvl1pPr>
          </a:lstStyle>
          <a:p>
            <a:pPr>
              <a:defRPr/>
            </a:pPr>
            <a:fld id="{41F1C6C0-BE1C-4203-8B85-1328617E3C7A}" type="slidenum">
              <a:rPr lang="en-US" altLang="zh-CN"/>
              <a:pPr>
                <a:defRPr/>
              </a:pPr>
              <a:t>‹#›</a:t>
            </a:fld>
            <a:endParaRPr lang="en-US" altLang="zh-CN"/>
          </a:p>
        </p:txBody>
      </p:sp>
      <p:pic>
        <p:nvPicPr>
          <p:cNvPr id="1031" name="Picture 8"/>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ctrTitle"/>
          </p:nvPr>
        </p:nvSpPr>
        <p:spPr>
          <a:xfrm>
            <a:off x="1736035" y="1987826"/>
            <a:ext cx="8719930" cy="1283597"/>
          </a:xfrm>
        </p:spPr>
        <p:txBody>
          <a:bodyPr/>
          <a:lstStyle/>
          <a:p>
            <a:r>
              <a:rPr lang="en-US" sz="3600" b="1" dirty="0">
                <a:solidFill>
                  <a:schemeClr val="accent2"/>
                </a:solidFill>
              </a:rPr>
              <a:t>How to Upload Events on Eventbrite </a:t>
            </a:r>
            <a:endParaRPr lang="en-US" sz="3600" dirty="0">
              <a:solidFill>
                <a:schemeClr val="accent2"/>
              </a:solidFill>
              <a:latin typeface="Trebuchet MS"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09682"/>
            <a:ext cx="10515600" cy="732155"/>
          </a:xfrm>
        </p:spPr>
        <p:txBody>
          <a:bodyPr/>
          <a:lstStyle/>
          <a:p>
            <a:pPr algn="ctr"/>
            <a:br>
              <a:rPr lang="en-US" sz="3200" b="1" dirty="0">
                <a:solidFill>
                  <a:schemeClr val="accent2"/>
                </a:solidFill>
                <a:latin typeface="Calibri" panose="020F0502020204030204" pitchFamily="34" charset="0"/>
                <a:cs typeface="Calibri" panose="020F0502020204030204" pitchFamily="34" charset="0"/>
              </a:rPr>
            </a:br>
            <a:r>
              <a:rPr lang="en-US" sz="3200" b="1" dirty="0">
                <a:solidFill>
                  <a:schemeClr val="accent2"/>
                </a:solidFill>
                <a:latin typeface="Calibri" panose="020F0502020204030204" pitchFamily="34" charset="0"/>
                <a:cs typeface="Calibri" panose="020F0502020204030204" pitchFamily="34" charset="0"/>
              </a:rPr>
              <a:t>Steps 1-3 </a:t>
            </a:r>
          </a:p>
        </p:txBody>
      </p:sp>
      <p:sp>
        <p:nvSpPr>
          <p:cNvPr id="3" name="Content Placeholder 2"/>
          <p:cNvSpPr>
            <a:spLocks noGrp="1"/>
          </p:cNvSpPr>
          <p:nvPr>
            <p:ph idx="1"/>
          </p:nvPr>
        </p:nvSpPr>
        <p:spPr>
          <a:xfrm>
            <a:off x="838200" y="1680375"/>
            <a:ext cx="10515600" cy="4702628"/>
          </a:xfrm>
        </p:spPr>
        <p:txBody>
          <a:bodyPr/>
          <a:lstStyle/>
          <a:p>
            <a:pPr marL="0" indent="0">
              <a:spcBef>
                <a:spcPts val="0"/>
              </a:spcBef>
              <a:buNone/>
            </a:pPr>
            <a:r>
              <a:rPr lang="en-US" sz="2000" b="1" dirty="0">
                <a:solidFill>
                  <a:schemeClr val="accent2"/>
                </a:solidFill>
              </a:rPr>
              <a:t>Step 1</a:t>
            </a:r>
          </a:p>
          <a:p>
            <a:pPr lvl="1">
              <a:lnSpc>
                <a:spcPct val="200000"/>
              </a:lnSpc>
              <a:buFont typeface="Wingdings" panose="05000000000000000000" pitchFamily="2" charset="2"/>
              <a:buChar char="Ø"/>
            </a:pPr>
            <a:r>
              <a:rPr lang="en-US" sz="1600" dirty="0"/>
              <a:t>Log into EVENTBRITE,  press the CREATE EVENT button at the top</a:t>
            </a:r>
            <a:endParaRPr lang="en-US" sz="1800" dirty="0"/>
          </a:p>
          <a:p>
            <a:pPr marL="0" indent="0">
              <a:buNone/>
            </a:pPr>
            <a:r>
              <a:rPr lang="en-US" sz="2000" b="1" dirty="0">
                <a:solidFill>
                  <a:schemeClr val="accent2"/>
                </a:solidFill>
              </a:rPr>
              <a:t>Step 2</a:t>
            </a:r>
            <a:endParaRPr lang="en-US" sz="2000" b="1" dirty="0"/>
          </a:p>
          <a:p>
            <a:pPr lvl="1">
              <a:lnSpc>
                <a:spcPct val="200000"/>
              </a:lnSpc>
              <a:buFont typeface="Wingdings" panose="05000000000000000000" pitchFamily="2" charset="2"/>
              <a:buChar char="Ø"/>
            </a:pPr>
            <a:r>
              <a:rPr lang="en-US" sz="1600" dirty="0"/>
              <a:t>Fill in the event information (time, description, etc.)</a:t>
            </a:r>
            <a:endParaRPr lang="en-US" sz="1800" dirty="0"/>
          </a:p>
          <a:p>
            <a:pPr marL="0" indent="0">
              <a:buNone/>
            </a:pPr>
            <a:r>
              <a:rPr lang="en-US" sz="2000" b="1" dirty="0">
                <a:solidFill>
                  <a:schemeClr val="accent2"/>
                </a:solidFill>
              </a:rPr>
              <a:t>Step 3</a:t>
            </a:r>
          </a:p>
          <a:p>
            <a:pPr lvl="1">
              <a:buFont typeface="Wingdings" panose="05000000000000000000" pitchFamily="2" charset="2"/>
              <a:buChar char="Ø"/>
            </a:pPr>
            <a:r>
              <a:rPr lang="en-US" sz="1600" dirty="0"/>
              <a:t>Sample Verbiage for your Workshop </a:t>
            </a:r>
          </a:p>
          <a:p>
            <a:pPr lvl="3"/>
            <a:r>
              <a:rPr lang="en-US" sz="1600" dirty="0"/>
              <a:t>“Join us at our </a:t>
            </a:r>
            <a:r>
              <a:rPr lang="en-US" sz="1600" dirty="0" err="1"/>
              <a:t>SprintSet</a:t>
            </a:r>
            <a:r>
              <a:rPr lang="en-US" sz="1600" dirty="0"/>
              <a:t> Energizing Weight Loss Workshop where we will teach you not only how to lose weight, but how to keep it off! We will uncover the lesser known reasons as to why the scale might be stuck no matter what you do. It’s time to become the best you possible! </a:t>
            </a:r>
          </a:p>
          <a:p>
            <a:pPr lvl="3"/>
            <a:r>
              <a:rPr lang="en-US" sz="1600" dirty="0"/>
              <a:t>“This workshop is complimentary to attend, and guests are welcome, but you must RSVP but reserving your seat via the ticket link.”</a:t>
            </a:r>
          </a:p>
          <a:p>
            <a:endParaRPr lang="en-US" sz="1800" dirty="0"/>
          </a:p>
          <a:p>
            <a:pPr marL="457200" lvl="1" indent="0">
              <a:buClr>
                <a:schemeClr val="accent2"/>
              </a:buClr>
              <a:buNone/>
            </a:pPr>
            <a:endParaRPr lang="en-US" sz="1600" dirty="0"/>
          </a:p>
          <a:p>
            <a:pPr lvl="1">
              <a:buClr>
                <a:schemeClr val="accent2"/>
              </a:buClr>
              <a:buFont typeface="Wingdings" panose="05000000000000000000" pitchFamily="2" charset="2"/>
              <a:buChar char="Ø"/>
            </a:pPr>
            <a:endParaRPr lang="en-US" sz="1600" dirty="0"/>
          </a:p>
          <a:p>
            <a:pPr lvl="1">
              <a:buClr>
                <a:schemeClr val="accent2"/>
              </a:buClr>
              <a:buFont typeface="Wingdings" panose="05000000000000000000" pitchFamily="2" charset="2"/>
              <a:buChar char="Ø"/>
            </a:pPr>
            <a:endParaRPr lang="en-US" sz="1600" dirty="0"/>
          </a:p>
          <a:p>
            <a:pPr lvl="1">
              <a:buClr>
                <a:schemeClr val="accent2"/>
              </a:buClr>
              <a:buFont typeface="Wingdings" panose="05000000000000000000" pitchFamily="2" charset="2"/>
              <a:buChar char="Ø"/>
            </a:pPr>
            <a:endParaRPr lang="en-US" sz="1600" dirty="0"/>
          </a:p>
          <a:p>
            <a:pPr lvl="1">
              <a:buClr>
                <a:schemeClr val="accent2"/>
              </a:buClr>
              <a:buFont typeface="Wingdings" panose="05000000000000000000" pitchFamily="2" charset="2"/>
              <a:buChar char="Ø"/>
            </a:pPr>
            <a:endParaRPr lang="en-US" sz="1600" dirty="0"/>
          </a:p>
          <a:p>
            <a:pPr lvl="1">
              <a:buClr>
                <a:schemeClr val="accent2"/>
              </a:buClr>
              <a:buFont typeface="Wingdings" panose="05000000000000000000" pitchFamily="2" charset="2"/>
              <a:buChar char="Ø"/>
            </a:pPr>
            <a:endParaRPr lang="en-US" sz="1600" dirty="0"/>
          </a:p>
          <a:p>
            <a:pPr lvl="1">
              <a:buClr>
                <a:schemeClr val="accent2"/>
              </a:buClr>
              <a:buFont typeface="Wingdings" panose="05000000000000000000" pitchFamily="2" charset="2"/>
              <a:buChar char="Ø"/>
            </a:pPr>
            <a:endParaRPr lang="en-US" sz="1200" dirty="0"/>
          </a:p>
          <a:p>
            <a:pPr lvl="1">
              <a:buClr>
                <a:schemeClr val="accent2"/>
              </a:buClr>
              <a:buFont typeface="Wingdings" panose="05000000000000000000" pitchFamily="2" charset="2"/>
              <a:buChar char="Ø"/>
            </a:pPr>
            <a:endParaRPr lang="en-US" sz="1200" dirty="0"/>
          </a:p>
          <a:p>
            <a:pPr>
              <a:buClr>
                <a:schemeClr val="accent2"/>
              </a:buClr>
              <a:buFont typeface="Wingdings" panose="05000000000000000000" pitchFamily="2" charset="2"/>
              <a:buChar char="Ø"/>
            </a:pPr>
            <a:endParaRPr lang="en-US"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41420"/>
            <a:ext cx="10515600" cy="732155"/>
          </a:xfrm>
        </p:spPr>
        <p:txBody>
          <a:bodyPr/>
          <a:lstStyle/>
          <a:p>
            <a:pPr algn="ctr"/>
            <a:br>
              <a:rPr lang="en-US" sz="2800" dirty="0">
                <a:solidFill>
                  <a:schemeClr val="accent2"/>
                </a:solidFill>
                <a:latin typeface="Trebuchet MS" pitchFamily="34" charset="0"/>
              </a:rPr>
            </a:br>
            <a:r>
              <a:rPr lang="en-US" sz="3200" b="1" dirty="0">
                <a:solidFill>
                  <a:schemeClr val="accent2"/>
                </a:solidFill>
                <a:latin typeface="+mn-lt"/>
              </a:rPr>
              <a:t>Steps 4-7</a:t>
            </a:r>
            <a:endParaRPr lang="en-US" sz="3200" dirty="0">
              <a:solidFill>
                <a:schemeClr val="accent2"/>
              </a:solidFill>
              <a:latin typeface="+mn-lt"/>
            </a:endParaRPr>
          </a:p>
        </p:txBody>
      </p:sp>
      <p:sp>
        <p:nvSpPr>
          <p:cNvPr id="3" name="Content Placeholder 2"/>
          <p:cNvSpPr>
            <a:spLocks noGrp="1"/>
          </p:cNvSpPr>
          <p:nvPr>
            <p:ph idx="1"/>
          </p:nvPr>
        </p:nvSpPr>
        <p:spPr>
          <a:xfrm>
            <a:off x="838200" y="1406360"/>
            <a:ext cx="10515600" cy="4702628"/>
          </a:xfrm>
        </p:spPr>
        <p:txBody>
          <a:bodyPr/>
          <a:lstStyle/>
          <a:p>
            <a:pPr marL="0" lvl="0" indent="0">
              <a:buNone/>
            </a:pPr>
            <a:endParaRPr lang="en-US" sz="2000" b="1" dirty="0">
              <a:solidFill>
                <a:schemeClr val="accent2"/>
              </a:solidFill>
            </a:endParaRPr>
          </a:p>
          <a:p>
            <a:pPr marL="0" lvl="0" indent="0">
              <a:buNone/>
            </a:pPr>
            <a:r>
              <a:rPr lang="en-US" sz="2000" b="1" dirty="0">
                <a:solidFill>
                  <a:schemeClr val="accent2"/>
                </a:solidFill>
              </a:rPr>
              <a:t>Step 4</a:t>
            </a:r>
          </a:p>
          <a:p>
            <a:pPr lvl="1">
              <a:lnSpc>
                <a:spcPct val="150000"/>
              </a:lnSpc>
              <a:buFont typeface="Wingdings" panose="05000000000000000000" pitchFamily="2" charset="2"/>
              <a:buChar char="Ø"/>
            </a:pPr>
            <a:r>
              <a:rPr lang="en-US" sz="1600" dirty="0"/>
              <a:t>Once event is created, invite or email guests. Press MANAGE EVENT which will bring you to the EVENT DASHBOARD</a:t>
            </a:r>
            <a:endParaRPr lang="en-US" sz="1800" b="1" dirty="0"/>
          </a:p>
          <a:p>
            <a:pPr marL="0" indent="0">
              <a:buNone/>
            </a:pPr>
            <a:r>
              <a:rPr lang="en-US" sz="2000" b="1" dirty="0">
                <a:solidFill>
                  <a:schemeClr val="accent2"/>
                </a:solidFill>
              </a:rPr>
              <a:t>Step 5</a:t>
            </a:r>
          </a:p>
          <a:p>
            <a:pPr lvl="1">
              <a:lnSpc>
                <a:spcPct val="150000"/>
              </a:lnSpc>
              <a:buFont typeface="Wingdings" panose="05000000000000000000" pitchFamily="2" charset="2"/>
              <a:buChar char="Ø"/>
            </a:pPr>
            <a:r>
              <a:rPr lang="en-US" sz="1600" dirty="0"/>
              <a:t>Click INVITE AND PROMOTE on the left – then email invitation</a:t>
            </a:r>
            <a:endParaRPr lang="en-US" sz="1800" dirty="0"/>
          </a:p>
          <a:p>
            <a:pPr marL="0" indent="0">
              <a:buNone/>
            </a:pPr>
            <a:r>
              <a:rPr lang="en-US" sz="2000" b="1" dirty="0">
                <a:solidFill>
                  <a:schemeClr val="accent2"/>
                </a:solidFill>
              </a:rPr>
              <a:t>Step 6</a:t>
            </a:r>
          </a:p>
          <a:p>
            <a:pPr lvl="1">
              <a:lnSpc>
                <a:spcPct val="150000"/>
              </a:lnSpc>
              <a:buFont typeface="Wingdings" panose="05000000000000000000" pitchFamily="2" charset="2"/>
              <a:buChar char="Ø"/>
            </a:pPr>
            <a:r>
              <a:rPr lang="en-US" sz="1600" dirty="0"/>
              <a:t>Click CREATE INVITATION  </a:t>
            </a:r>
            <a:endParaRPr lang="en-US" sz="1800" dirty="0"/>
          </a:p>
          <a:p>
            <a:pPr marL="0" indent="0">
              <a:buNone/>
            </a:pPr>
            <a:r>
              <a:rPr lang="en-US" sz="2000" b="1" dirty="0">
                <a:solidFill>
                  <a:schemeClr val="accent2"/>
                </a:solidFill>
              </a:rPr>
              <a:t>Step 7</a:t>
            </a:r>
          </a:p>
          <a:p>
            <a:pPr lvl="1">
              <a:lnSpc>
                <a:spcPct val="150000"/>
              </a:lnSpc>
              <a:buFont typeface="Wingdings" panose="05000000000000000000" pitchFamily="2" charset="2"/>
              <a:buChar char="Ø"/>
            </a:pPr>
            <a:r>
              <a:rPr lang="en-US" sz="1600" dirty="0"/>
              <a:t>Click ADD GUESTS </a:t>
            </a:r>
          </a:p>
          <a:p>
            <a:pPr marL="0" indent="0">
              <a:spcBef>
                <a:spcPts val="0"/>
              </a:spcBef>
              <a:buNone/>
            </a:pPr>
            <a:endParaRPr lang="en-US" sz="1800" b="1" dirty="0">
              <a:solidFill>
                <a:schemeClr val="accent2"/>
              </a:solidFill>
            </a:endParaRPr>
          </a:p>
          <a:p>
            <a:pPr marL="457200" lvl="1" indent="0">
              <a:buClr>
                <a:schemeClr val="accent2"/>
              </a:buClr>
              <a:buNone/>
            </a:pPr>
            <a:endParaRPr lang="en-US" sz="1600" dirty="0"/>
          </a:p>
          <a:p>
            <a:pPr lvl="1">
              <a:buClr>
                <a:schemeClr val="accent2"/>
              </a:buClr>
              <a:buFont typeface="Wingdings" panose="05000000000000000000" pitchFamily="2" charset="2"/>
              <a:buChar char="Ø"/>
            </a:pPr>
            <a:endParaRPr lang="en-US" sz="1600" dirty="0"/>
          </a:p>
          <a:p>
            <a:pPr lvl="1">
              <a:buClr>
                <a:schemeClr val="accent2"/>
              </a:buClr>
              <a:buFont typeface="Wingdings" panose="05000000000000000000" pitchFamily="2" charset="2"/>
              <a:buChar char="Ø"/>
            </a:pPr>
            <a:endParaRPr lang="en-US" sz="1600" dirty="0"/>
          </a:p>
          <a:p>
            <a:pPr lvl="1">
              <a:buClr>
                <a:schemeClr val="accent2"/>
              </a:buClr>
              <a:buFont typeface="Wingdings" panose="05000000000000000000" pitchFamily="2" charset="2"/>
              <a:buChar char="Ø"/>
            </a:pPr>
            <a:endParaRPr lang="en-US" sz="1600" dirty="0"/>
          </a:p>
          <a:p>
            <a:pPr lvl="1">
              <a:buClr>
                <a:schemeClr val="accent2"/>
              </a:buClr>
              <a:buFont typeface="Wingdings" panose="05000000000000000000" pitchFamily="2" charset="2"/>
              <a:buChar char="Ø"/>
            </a:pPr>
            <a:endParaRPr lang="en-US" sz="1600" dirty="0"/>
          </a:p>
          <a:p>
            <a:pPr lvl="1">
              <a:buClr>
                <a:schemeClr val="accent2"/>
              </a:buClr>
              <a:buFont typeface="Wingdings" panose="05000000000000000000" pitchFamily="2" charset="2"/>
              <a:buChar char="Ø"/>
            </a:pPr>
            <a:endParaRPr lang="en-US" sz="1600" dirty="0"/>
          </a:p>
          <a:p>
            <a:pPr lvl="1">
              <a:buClr>
                <a:schemeClr val="accent2"/>
              </a:buClr>
              <a:buFont typeface="Wingdings" panose="05000000000000000000" pitchFamily="2" charset="2"/>
              <a:buChar char="Ø"/>
            </a:pPr>
            <a:endParaRPr lang="en-US" sz="1200" dirty="0"/>
          </a:p>
          <a:p>
            <a:pPr lvl="1">
              <a:buClr>
                <a:schemeClr val="accent2"/>
              </a:buClr>
              <a:buFont typeface="Wingdings" panose="05000000000000000000" pitchFamily="2" charset="2"/>
              <a:buChar char="Ø"/>
            </a:pPr>
            <a:endParaRPr lang="en-US" sz="1200" dirty="0"/>
          </a:p>
          <a:p>
            <a:pPr>
              <a:buClr>
                <a:schemeClr val="accent2"/>
              </a:buClr>
              <a:buFont typeface="Wingdings" panose="05000000000000000000" pitchFamily="2" charset="2"/>
              <a:buChar char="Ø"/>
            </a:pPr>
            <a:endParaRPr lang="en-US" sz="1600" dirty="0"/>
          </a:p>
        </p:txBody>
      </p:sp>
    </p:spTree>
    <p:extLst>
      <p:ext uri="{BB962C8B-B14F-4D97-AF65-F5344CB8AC3E}">
        <p14:creationId xmlns:p14="http://schemas.microsoft.com/office/powerpoint/2010/main" val="638562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06491"/>
            <a:ext cx="10515600" cy="993412"/>
          </a:xfrm>
        </p:spPr>
        <p:txBody>
          <a:bodyPr/>
          <a:lstStyle/>
          <a:p>
            <a:pPr algn="ctr"/>
            <a:r>
              <a:rPr lang="en-US" sz="3200" b="1" dirty="0">
                <a:solidFill>
                  <a:schemeClr val="accent2"/>
                </a:solidFill>
                <a:latin typeface="+mn-lt"/>
              </a:rPr>
              <a:t>Steps 8-9</a:t>
            </a:r>
          </a:p>
        </p:txBody>
      </p:sp>
      <p:sp>
        <p:nvSpPr>
          <p:cNvPr id="3" name="Content Placeholder 2"/>
          <p:cNvSpPr>
            <a:spLocks noGrp="1"/>
          </p:cNvSpPr>
          <p:nvPr>
            <p:ph idx="1"/>
          </p:nvPr>
        </p:nvSpPr>
        <p:spPr>
          <a:xfrm>
            <a:off x="838200" y="1234143"/>
            <a:ext cx="10515600" cy="5502638"/>
          </a:xfrm>
        </p:spPr>
        <p:txBody>
          <a:bodyPr/>
          <a:lstStyle/>
          <a:p>
            <a:pPr marL="0" indent="0">
              <a:buNone/>
            </a:pPr>
            <a:endParaRPr lang="en-US" sz="2000" b="1" dirty="0">
              <a:solidFill>
                <a:schemeClr val="accent2"/>
              </a:solidFill>
            </a:endParaRPr>
          </a:p>
          <a:p>
            <a:pPr marL="0" indent="0">
              <a:buNone/>
            </a:pPr>
            <a:r>
              <a:rPr lang="en-US" sz="2000" b="1" dirty="0">
                <a:solidFill>
                  <a:schemeClr val="accent2"/>
                </a:solidFill>
              </a:rPr>
              <a:t>Step 8</a:t>
            </a:r>
          </a:p>
          <a:p>
            <a:pPr lvl="1">
              <a:buFont typeface="Wingdings" panose="05000000000000000000" pitchFamily="2" charset="2"/>
              <a:buChar char="Ø"/>
            </a:pPr>
            <a:r>
              <a:rPr lang="en-US" sz="1600" dirty="0"/>
              <a:t>Manually upload names or upload an excel spreadsheet, choose the date and SEND NOW</a:t>
            </a:r>
          </a:p>
          <a:p>
            <a:pPr marL="0" indent="0">
              <a:buNone/>
            </a:pPr>
            <a:endParaRPr lang="en-US" sz="2000" b="1" dirty="0">
              <a:solidFill>
                <a:schemeClr val="accent2"/>
              </a:solidFill>
            </a:endParaRPr>
          </a:p>
          <a:p>
            <a:pPr marL="0" indent="0">
              <a:buNone/>
            </a:pPr>
            <a:r>
              <a:rPr lang="en-US" sz="2000" b="1" dirty="0">
                <a:solidFill>
                  <a:schemeClr val="accent2"/>
                </a:solidFill>
              </a:rPr>
              <a:t>Step 9 </a:t>
            </a:r>
          </a:p>
          <a:p>
            <a:pPr lvl="1">
              <a:lnSpc>
                <a:spcPct val="100000"/>
              </a:lnSpc>
              <a:spcAft>
                <a:spcPts val="600"/>
              </a:spcAft>
              <a:buFont typeface="Wingdings" panose="05000000000000000000" pitchFamily="2" charset="2"/>
              <a:buChar char="Ø"/>
            </a:pPr>
            <a:r>
              <a:rPr lang="en-US" sz="1800" dirty="0"/>
              <a:t>Click the blue “Go Live” button to start broadcasting</a:t>
            </a:r>
          </a:p>
          <a:p>
            <a:pPr lvl="2">
              <a:spcBef>
                <a:spcPts val="200"/>
              </a:spcBef>
              <a:spcAft>
                <a:spcPts val="600"/>
              </a:spcAft>
            </a:pPr>
            <a:r>
              <a:rPr lang="en-US" sz="1600" dirty="0"/>
              <a:t>Once clicked, Facebook will give a countdown  "3, 2, 1 ..." -- and then you'll be live</a:t>
            </a:r>
          </a:p>
          <a:p>
            <a:pPr lvl="2">
              <a:spcBef>
                <a:spcPts val="200"/>
              </a:spcBef>
              <a:spcAft>
                <a:spcPts val="600"/>
              </a:spcAft>
            </a:pPr>
            <a:r>
              <a:rPr lang="en-US" sz="1600" dirty="0"/>
              <a:t>As soon as you start streaming, your live video will appear in your News Feed -- and others' News Feeds -- just like any other post</a:t>
            </a:r>
          </a:p>
          <a:p>
            <a:pPr lvl="2">
              <a:spcBef>
                <a:spcPts val="200"/>
              </a:spcBef>
              <a:spcAft>
                <a:spcPts val="600"/>
              </a:spcAft>
            </a:pPr>
            <a:r>
              <a:rPr lang="en-US" sz="1600" dirty="0"/>
              <a:t>Broadcast can be up to 90 mins long. Keep in mind the longer you broadcast, the more people who are scrolling through their News Feeds on Facebook will stumble upon your post</a:t>
            </a:r>
          </a:p>
          <a:p>
            <a:pPr marL="0" indent="0">
              <a:lnSpc>
                <a:spcPct val="100000"/>
              </a:lnSpc>
              <a:buClr>
                <a:schemeClr val="accent2"/>
              </a:buClr>
              <a:buNone/>
            </a:pPr>
            <a:endParaRPr lang="en-US" sz="1800" b="1" dirty="0"/>
          </a:p>
          <a:p>
            <a:pPr>
              <a:buClr>
                <a:schemeClr val="accent2"/>
              </a:buClr>
              <a:buFont typeface="Wingdings" panose="05000000000000000000" pitchFamily="2" charset="2"/>
              <a:buChar char="Ø"/>
            </a:pPr>
            <a:endParaRPr lang="en-US" sz="1800" dirty="0"/>
          </a:p>
          <a:p>
            <a:pPr>
              <a:buClr>
                <a:schemeClr val="accent2"/>
              </a:buClr>
              <a:buFont typeface="Wingdings" panose="05000000000000000000" pitchFamily="2" charset="2"/>
              <a:buChar char="Ø"/>
            </a:pPr>
            <a:endParaRPr lang="en-US" sz="1800" dirty="0"/>
          </a:p>
          <a:p>
            <a:pPr>
              <a:buClr>
                <a:schemeClr val="accent2"/>
              </a:buClr>
              <a:buFont typeface="Wingdings" panose="05000000000000000000" pitchFamily="2" charset="2"/>
              <a:buChar char="Ø"/>
            </a:pPr>
            <a:endParaRPr lang="en-US" sz="1800" dirty="0"/>
          </a:p>
          <a:p>
            <a:pPr>
              <a:buClr>
                <a:schemeClr val="accent2"/>
              </a:buClr>
              <a:buFont typeface="Wingdings" panose="05000000000000000000" pitchFamily="2" charset="2"/>
              <a:buChar char="Ø"/>
            </a:pPr>
            <a:endParaRPr lang="en-US" sz="1800" dirty="0"/>
          </a:p>
          <a:p>
            <a:pPr>
              <a:buClr>
                <a:schemeClr val="accent2"/>
              </a:buClr>
              <a:buFont typeface="Wingdings" panose="05000000000000000000" pitchFamily="2" charset="2"/>
              <a:buChar char="Ø"/>
            </a:pPr>
            <a:endParaRPr lang="en-US" sz="1800" dirty="0"/>
          </a:p>
          <a:p>
            <a:pPr>
              <a:buClr>
                <a:schemeClr val="accent2"/>
              </a:buClr>
              <a:buFont typeface="Wingdings" panose="05000000000000000000" pitchFamily="2" charset="2"/>
              <a:buChar char="Ø"/>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39442"/>
            <a:ext cx="10515600" cy="986183"/>
          </a:xfrm>
        </p:spPr>
        <p:txBody>
          <a:bodyPr/>
          <a:lstStyle/>
          <a:p>
            <a:pPr algn="ctr"/>
            <a:r>
              <a:rPr lang="en-US" sz="3200" b="1" dirty="0">
                <a:solidFill>
                  <a:schemeClr val="accent2"/>
                </a:solidFill>
                <a:latin typeface="+mn-lt"/>
              </a:rPr>
              <a:t>Step 10-11</a:t>
            </a:r>
            <a:endParaRPr lang="en-US" sz="3200" b="1" dirty="0">
              <a:latin typeface="+mn-lt"/>
            </a:endParaRPr>
          </a:p>
        </p:txBody>
      </p:sp>
      <p:sp>
        <p:nvSpPr>
          <p:cNvPr id="3" name="Content Placeholder 2"/>
          <p:cNvSpPr>
            <a:spLocks noGrp="1"/>
          </p:cNvSpPr>
          <p:nvPr>
            <p:ph idx="1"/>
          </p:nvPr>
        </p:nvSpPr>
        <p:spPr>
          <a:xfrm>
            <a:off x="838200" y="1825625"/>
            <a:ext cx="10515600" cy="4351338"/>
          </a:xfrm>
        </p:spPr>
        <p:txBody>
          <a:bodyPr/>
          <a:lstStyle/>
          <a:p>
            <a:pPr marL="0" indent="0">
              <a:buNone/>
            </a:pPr>
            <a:r>
              <a:rPr lang="en-US" sz="2000" b="1" dirty="0">
                <a:solidFill>
                  <a:schemeClr val="accent2"/>
                </a:solidFill>
              </a:rPr>
              <a:t>Step 10</a:t>
            </a:r>
          </a:p>
          <a:p>
            <a:pPr lvl="1">
              <a:spcAft>
                <a:spcPts val="600"/>
              </a:spcAft>
              <a:buFont typeface="Wingdings" panose="05000000000000000000" pitchFamily="2" charset="2"/>
              <a:buChar char="Ø"/>
            </a:pPr>
            <a:r>
              <a:rPr lang="en-US" sz="1800" dirty="0"/>
              <a:t>Interact with viewers and commenters</a:t>
            </a:r>
          </a:p>
          <a:p>
            <a:pPr lvl="2">
              <a:spcBef>
                <a:spcPts val="200"/>
              </a:spcBef>
              <a:spcAft>
                <a:spcPts val="600"/>
              </a:spcAft>
            </a:pPr>
            <a:r>
              <a:rPr lang="en-US" sz="1600" dirty="0"/>
              <a:t>Keep viewers engaged, encourage interaction with your live video (will help ranking in others' News Feeds)</a:t>
            </a:r>
          </a:p>
          <a:p>
            <a:pPr lvl="2">
              <a:spcBef>
                <a:spcPts val="200"/>
              </a:spcBef>
              <a:spcAft>
                <a:spcPts val="600"/>
              </a:spcAft>
            </a:pPr>
            <a:r>
              <a:rPr lang="en-US" sz="1600" dirty="0"/>
              <a:t>Interact, speak directly to them in your video and have someone else respond to comments from a computer elsewhere</a:t>
            </a:r>
          </a:p>
          <a:p>
            <a:pPr lvl="2">
              <a:spcBef>
                <a:spcPts val="200"/>
              </a:spcBef>
              <a:spcAft>
                <a:spcPts val="600"/>
              </a:spcAft>
            </a:pPr>
            <a:r>
              <a:rPr lang="en-US" sz="1600" dirty="0"/>
              <a:t>Where are comments visible? While broadcasting time elapsed will show on top left along with number of viewers, comments will show live on bottom of feed (will appear in reverse chronological order, like on Twitter, keep in mind that the earlier ones may be farther down)</a:t>
            </a:r>
            <a:endParaRPr lang="en-US" sz="2000" b="1" dirty="0">
              <a:solidFill>
                <a:schemeClr val="accent2"/>
              </a:solidFill>
            </a:endParaRPr>
          </a:p>
          <a:p>
            <a:pPr marL="0" indent="0">
              <a:buNone/>
            </a:pPr>
            <a:r>
              <a:rPr lang="en-US" sz="2000" b="1" dirty="0">
                <a:solidFill>
                  <a:schemeClr val="accent2"/>
                </a:solidFill>
              </a:rPr>
              <a:t>Step 11</a:t>
            </a:r>
          </a:p>
          <a:p>
            <a:pPr lvl="1">
              <a:buFont typeface="Wingdings" panose="05000000000000000000" pitchFamily="2" charset="2"/>
              <a:buChar char="Ø"/>
            </a:pPr>
            <a:r>
              <a:rPr lang="en-US" b="1" dirty="0"/>
              <a:t> </a:t>
            </a:r>
            <a:r>
              <a:rPr lang="en-US" sz="1800" dirty="0"/>
              <a:t>Click “Finish” to end broadcast</a:t>
            </a:r>
          </a:p>
          <a:p>
            <a:pPr lvl="2"/>
            <a:r>
              <a:rPr lang="en-US" sz="1600" dirty="0"/>
              <a:t>Video will stay on Timeline or Page like any other video post</a:t>
            </a:r>
          </a:p>
          <a:p>
            <a:endParaRPr lang="en-US" dirty="0"/>
          </a:p>
        </p:txBody>
      </p:sp>
    </p:spTree>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263</TotalTime>
  <Words>416</Words>
  <Application>Microsoft Office PowerPoint</Application>
  <PresentationFormat>Widescreen</PresentationFormat>
  <Paragraphs>60</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Trebuchet MS</vt:lpstr>
      <vt:lpstr>Wingdings</vt:lpstr>
      <vt:lpstr>1_Office Theme</vt:lpstr>
      <vt:lpstr>How to Upload Events on Eventbrite </vt:lpstr>
      <vt:lpstr> Steps 1-3 </vt:lpstr>
      <vt:lpstr> Steps 4-7</vt:lpstr>
      <vt:lpstr>Steps 8-9</vt:lpstr>
      <vt:lpstr>Step 10-11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Roger</dc:creator>
  <cp:lastModifiedBy>Angela Dawes</cp:lastModifiedBy>
  <cp:revision>89</cp:revision>
  <dcterms:created xsi:type="dcterms:W3CDTF">2018-03-16T21:41:00Z</dcterms:created>
  <dcterms:modified xsi:type="dcterms:W3CDTF">2020-01-16T17:36:13Z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1033-10.2.0.5996</vt:lpwstr>
  </property>
</Properties>
</file>