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2" r:id="rId5"/>
    <p:sldId id="265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4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B6305-B9E7-450A-80F5-5864C957F61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1D4B7-3741-4820-BA99-8D28FE7E9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DDE89-70D8-4F4F-A3CC-020DDE92509E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90B0-4F0F-4233-AA40-9406A1F80A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1473F-83CD-49F5-9E22-44EAE25726BB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B5803-E41D-4CCC-8B11-5DA6E9528B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E6BB8-BFB1-456A-9544-FB5514C43954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0096D-0CFC-4D4F-B7FE-5747B3D46A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3EFF-5DBC-48BE-9A5A-011945FD9F75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9FF73-36CA-43D8-96C3-F3A32F0E4C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BC23-E6BA-4724-A3FC-4B65946B397E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1A0B-29A7-413D-9F9E-A4316ECDDD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0848-8261-45C6-ABEE-0F08FBBA49E6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BDFF-3526-42BD-8791-CF5AD8C1DF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DD24-8109-441F-A1AE-085EB6995758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3DEA7-7476-4230-BA4D-674122531C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5928-0D85-47D7-925C-C04C305796DB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4667-BCB0-49CB-AED3-B020B90739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4101A-3130-4116-B7AE-08100347B791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5815E-8999-45F8-9BE6-ECAC8E0B85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93B6A-8883-40BD-92E1-228372A78654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FFD0C-A1C8-4103-8B95-6D4145312B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72C41-36DA-48EA-A913-4432F9DC7F1B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A86-2981-4C38-99BB-C76FB21A90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B288AA46-34B2-42C3-AE11-005A6454AA55}" type="datetime1">
              <a:rPr lang="en-US" altLang="zh-CN"/>
              <a:pPr>
                <a:defRPr/>
              </a:pPr>
              <a:t>1/20/2020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41F1C6C0-BE1C-4203-8B85-1328617E3C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36035" y="1148867"/>
            <a:ext cx="8719930" cy="2387600"/>
          </a:xfrm>
        </p:spPr>
        <p:txBody>
          <a:bodyPr/>
          <a:lstStyle/>
          <a:p>
            <a:r>
              <a:rPr lang="en-US" sz="3600" dirty="0">
                <a:solidFill>
                  <a:schemeClr val="accent2"/>
                </a:solidFill>
                <a:latin typeface="Trebuchet MS" pitchFamily="34" charset="0"/>
              </a:rPr>
              <a:t>Workshop Step-by-Step Guide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9682"/>
            <a:ext cx="10515600" cy="732155"/>
          </a:xfrm>
        </p:spPr>
        <p:txBody>
          <a:bodyPr/>
          <a:lstStyle/>
          <a:p>
            <a:pPr algn="ctr"/>
            <a:br>
              <a:rPr lang="en-US" sz="28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800" dirty="0">
                <a:solidFill>
                  <a:schemeClr val="accent2"/>
                </a:solidFill>
                <a:latin typeface="Trebuchet MS" pitchFamily="34" charset="0"/>
              </a:rPr>
              <a:t>Marketing /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3385"/>
            <a:ext cx="10515600" cy="4702628"/>
          </a:xfrm>
        </p:spPr>
        <p:txBody>
          <a:bodyPr/>
          <a:lstStyle/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en-US" sz="1800" dirty="0"/>
              <a:t>Here is a step by step guide that will ensure you have completed every part of creating your very best workshop: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Complete your Marketing Plan and Calendar in advance and choose event topics for each month.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Prepare your marketing materials for the workshop (Ex: flyer, postcard, Eventbrite)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Print flyers and hang in office or hand out individually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Have staff communicate with patients about workshop and schedule for event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Create Facebook event (another option: create an Eventbrite event)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Do a Facebook live video and invite followers 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Send email blast invite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Review PowerPoint presentation (located in Provider Tools) 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2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1116"/>
            <a:ext cx="10515600" cy="99341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Trebuchet MS" pitchFamily="34" charset="0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528"/>
            <a:ext cx="10515600" cy="5502638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Staff Preparation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Print documents: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Sign-in sheet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SprintSet Questionnaire 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SprintSet Agreement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Instruction Sheets (Full/Short)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SprintSet Kit and Meta-Oxy Kits (based on number of guests)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Camera or Phone to take client’s before picture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Table 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Healthy snacks 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Water, herbal teas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9442"/>
            <a:ext cx="10515600" cy="986183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Trebuchet MS" pitchFamily="34" charset="0"/>
              </a:rPr>
              <a:t>Speaker Preparation – How to Run a Persuasive Workshop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Get Mentally Prepared </a:t>
            </a:r>
            <a:endParaRPr lang="en-US" sz="1800" dirty="0"/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Visualize the outcome you want and what you want your audience to get out of this event</a:t>
            </a:r>
            <a:endParaRPr lang="en-US" sz="1800" dirty="0"/>
          </a:p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Have a Strong Open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Open in a dynamic way, grab your audience's attention (Ex: start with a story, testimonial or have them do an exercise)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Introduce the Pain 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Establish pain-points as to why they should be listening to your presentation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Identity struggles, connect with them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Ask Questions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Have audience share their experiences, pain, challenges. Allow them to recognize the need to make  changes in their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9442"/>
            <a:ext cx="10515600" cy="986183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Trebuchet MS" pitchFamily="34" charset="0"/>
              </a:rPr>
              <a:t>Speaker Preparation – How to Run a Persuasive Workshop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4895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Change Emotional State 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Paint a picture of life without the “pain” or “problems” they experience 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Allow them to further tap into the pain and recognize the need for change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Start to give them hope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Show Proof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Provide examples of successful clients 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Live testimonials and before and after pictures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Create Urgency “Call to Action”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Focus on their health. 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Be clear as to what will happen if they take action now, and what will happen if they don’t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1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8546"/>
            <a:ext cx="10515600" cy="99341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Trebuchet MS" pitchFamily="34" charset="0"/>
              </a:rPr>
              <a:t>Day of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9193"/>
            <a:ext cx="10515600" cy="5502638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Guest Arrival 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Sign-in 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Complete SprintSet Questionnaire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Staff enters guest's information into Healthy Edge Software (Tanita)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Perform as many BCA’s as possible prior to the workshop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Workshop begins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Workshop ends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Walk guest to break out room (have BCA &amp; Questionnaire ready)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Discuss BCA Findings 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Obtain commitment - discuss investment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Sign agreement - walk client to front desk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Administer BCA’s to those who did not have one </a:t>
            </a:r>
          </a:p>
          <a:p>
            <a:pPr marL="457200" lvl="1" indent="0">
              <a:buClr>
                <a:schemeClr val="accent2"/>
              </a:buClr>
              <a:buNone/>
            </a:pPr>
            <a:endParaRPr lang="en-US" sz="16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4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5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9568"/>
            <a:ext cx="10515600" cy="99341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Trebuchet MS" pitchFamily="34" charset="0"/>
              </a:rPr>
              <a:t>Day of Workshop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362"/>
            <a:ext cx="10515600" cy="5502638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Check-Out Process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Staff #1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</a:pPr>
            <a:r>
              <a:rPr lang="en-US" sz="1600" dirty="0"/>
              <a:t>Collect payment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</a:pPr>
            <a:r>
              <a:rPr lang="en-US" sz="1600" dirty="0"/>
              <a:t>Scan all signed documents (give client copy)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</a:pPr>
            <a:r>
              <a:rPr lang="en-US" sz="1600" dirty="0"/>
              <a:t>Obtain start date (advise that their coach will contact them prior to start </a:t>
            </a:r>
            <a:r>
              <a:rPr lang="en-US" sz="1600"/>
              <a:t>date)</a:t>
            </a:r>
            <a:endParaRPr lang="en-US" sz="1600" dirty="0"/>
          </a:p>
          <a:p>
            <a:pPr lvl="2">
              <a:lnSpc>
                <a:spcPct val="100000"/>
              </a:lnSpc>
              <a:buClr>
                <a:schemeClr val="accent2"/>
              </a:buClr>
            </a:pPr>
            <a:r>
              <a:rPr lang="en-US" sz="1600" dirty="0"/>
              <a:t>Make (2) follow-up appointments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Staff #2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</a:pPr>
            <a:r>
              <a:rPr lang="en-US" sz="1600" dirty="0"/>
              <a:t>Take before picture</a:t>
            </a:r>
          </a:p>
          <a:p>
            <a:pPr lvl="2">
              <a:lnSpc>
                <a:spcPct val="100000"/>
              </a:lnSpc>
              <a:buClr>
                <a:schemeClr val="accent2"/>
              </a:buClr>
            </a:pPr>
            <a:r>
              <a:rPr lang="en-US" sz="1600" dirty="0"/>
              <a:t>Provide SprintSet Kit and Meta-Oxy test (include in Kit if not done in office)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1" dirty="0"/>
              <a:t>Once Client Leaves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Enter client in portal system 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Upload BCA and before picture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 lvl="2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600" b="1" dirty="0"/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Clr>
                <a:schemeClr val="accent2"/>
              </a:buClr>
              <a:buNone/>
            </a:pPr>
            <a:endParaRPr lang="en-US" sz="18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4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986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508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</vt:lpstr>
      <vt:lpstr>1_Office Theme</vt:lpstr>
      <vt:lpstr>Workshop Step-by-Step Guide</vt:lpstr>
      <vt:lpstr> Marketing / Promotion</vt:lpstr>
      <vt:lpstr>Preparation</vt:lpstr>
      <vt:lpstr>Speaker Preparation – How to Run a Persuasive Workshop</vt:lpstr>
      <vt:lpstr>Speaker Preparation – How to Run a Persuasive Workshop</vt:lpstr>
      <vt:lpstr>Day of Workshop</vt:lpstr>
      <vt:lpstr>Day of Workshop -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</dc:creator>
  <cp:lastModifiedBy>Angela Dawes</cp:lastModifiedBy>
  <cp:revision>85</cp:revision>
  <dcterms:created xsi:type="dcterms:W3CDTF">2018-03-16T21:41:00Z</dcterms:created>
  <dcterms:modified xsi:type="dcterms:W3CDTF">2020-01-20T17:10:36Z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